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  <p:sldId id="699" r:id="rId50"/>
    <p:sldId id="700" r:id="rId51"/>
    <p:sldId id="698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76"/>
    <p:restoredTop sz="95238"/>
  </p:normalViewPr>
  <p:slideViewPr>
    <p:cSldViewPr snapToGrid="0" snapToObjects="1">
      <p:cViewPr varScale="1">
        <p:scale>
          <a:sx n="84" d="100"/>
          <a:sy n="84" d="100"/>
        </p:scale>
        <p:origin x="208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C0075-1C28-104E-8D9B-744E6B6209B0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A2F9D-888E-9641-8334-C1767706A1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19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81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83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11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06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7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16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27.01.21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64463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224519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84575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44631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4046874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647435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73067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33285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74158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93503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4139402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53722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1459655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1027447" y="1075139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14808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5247996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84855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449118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7049679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34376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94594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54813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7150315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65024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689434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825080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85136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45192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1005248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8291616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893798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495980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10098165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DD9E7E3-F798-E54C-A8D8-163ECD7A0DB7}"/>
              </a:ext>
            </a:extLst>
          </p:cNvPr>
          <p:cNvSpPr/>
          <p:nvPr/>
        </p:nvSpPr>
        <p:spPr>
          <a:xfrm>
            <a:off x="11258388" y="819185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9D74AC7F-3361-A945-8243-559C0872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815" y="1359185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element</a:t>
            </a:r>
            <a:endParaRPr lang="de-DE" altLang="de-DE" b="0" dirty="0">
              <a:solidFill>
                <a:schemeClr val="accent6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31A709F-A24B-2842-B86F-C952C9E8D454}"/>
              </a:ext>
            </a:extLst>
          </p:cNvPr>
          <p:cNvSpPr/>
          <p:nvPr/>
        </p:nvSpPr>
        <p:spPr>
          <a:xfrm>
            <a:off x="16446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522BBD8-8472-734A-90FA-C7D5122FD8A9}"/>
              </a:ext>
            </a:extLst>
          </p:cNvPr>
          <p:cNvSpPr/>
          <p:nvPr/>
        </p:nvSpPr>
        <p:spPr>
          <a:xfrm>
            <a:off x="224519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AC94B46-AFF1-3F44-9CC6-1D1FD3ED4D70}"/>
              </a:ext>
            </a:extLst>
          </p:cNvPr>
          <p:cNvSpPr/>
          <p:nvPr/>
        </p:nvSpPr>
        <p:spPr>
          <a:xfrm>
            <a:off x="284575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A5684158-8AEB-8749-A0D1-A90E2C09FC62}"/>
              </a:ext>
            </a:extLst>
          </p:cNvPr>
          <p:cNvSpPr/>
          <p:nvPr/>
        </p:nvSpPr>
        <p:spPr>
          <a:xfrm>
            <a:off x="344631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0D6A57AF-7DBC-4D4B-BD13-513D8CF0B915}"/>
              </a:ext>
            </a:extLst>
          </p:cNvPr>
          <p:cNvSpPr/>
          <p:nvPr/>
        </p:nvSpPr>
        <p:spPr>
          <a:xfrm>
            <a:off x="404687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E9822B-1DC0-C642-B5E6-583DF7ED7392}"/>
              </a:ext>
            </a:extLst>
          </p:cNvPr>
          <p:cNvSpPr/>
          <p:nvPr/>
        </p:nvSpPr>
        <p:spPr>
          <a:xfrm>
            <a:off x="464743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19B76B9-DD54-7046-AA6A-611801673BC3}"/>
              </a:ext>
            </a:extLst>
          </p:cNvPr>
          <p:cNvSpPr txBox="1"/>
          <p:nvPr/>
        </p:nvSpPr>
        <p:spPr>
          <a:xfrm>
            <a:off x="173067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4C33AB4-3799-F949-880C-42F6F3F51368}"/>
              </a:ext>
            </a:extLst>
          </p:cNvPr>
          <p:cNvSpPr txBox="1"/>
          <p:nvPr/>
        </p:nvSpPr>
        <p:spPr>
          <a:xfrm>
            <a:off x="233285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8FFE02CA-576A-E34D-8734-2DD6438792E1}"/>
              </a:ext>
            </a:extLst>
          </p:cNvPr>
          <p:cNvSpPr txBox="1"/>
          <p:nvPr/>
        </p:nvSpPr>
        <p:spPr>
          <a:xfrm>
            <a:off x="474158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207B2F7-59D2-EC47-818D-AC50BCF9CE43}"/>
              </a:ext>
            </a:extLst>
          </p:cNvPr>
          <p:cNvSpPr txBox="1"/>
          <p:nvPr/>
        </p:nvSpPr>
        <p:spPr>
          <a:xfrm>
            <a:off x="293503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B0164F21-C865-ED46-8B56-ED6226075235}"/>
              </a:ext>
            </a:extLst>
          </p:cNvPr>
          <p:cNvSpPr txBox="1"/>
          <p:nvPr/>
        </p:nvSpPr>
        <p:spPr>
          <a:xfrm>
            <a:off x="413940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268AA21-E7E8-9947-80F8-094BC3A9C734}"/>
              </a:ext>
            </a:extLst>
          </p:cNvPr>
          <p:cNvSpPr txBox="1"/>
          <p:nvPr/>
        </p:nvSpPr>
        <p:spPr>
          <a:xfrm>
            <a:off x="353722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2" name="Ellipse 20">
            <a:extLst>
              <a:ext uri="{FF2B5EF4-FFF2-40B4-BE49-F238E27FC236}">
                <a16:creationId xmlns:a16="http://schemas.microsoft.com/office/drawing/2014/main" id="{8BBBB6EF-86C2-FF43-8187-25222B61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2D3B40A-387C-DE4D-94DD-7CA08A62824D}"/>
              </a:ext>
            </a:extLst>
          </p:cNvPr>
          <p:cNvCxnSpPr>
            <a:cxnSpLocks noChangeShapeType="1"/>
            <a:stCxn id="122" idx="7"/>
          </p:cNvCxnSpPr>
          <p:nvPr/>
        </p:nvCxnSpPr>
        <p:spPr bwMode="auto">
          <a:xfrm flipV="1">
            <a:off x="1027447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4" name="Textfeld 19">
            <a:extLst>
              <a:ext uri="{FF2B5EF4-FFF2-40B4-BE49-F238E27FC236}">
                <a16:creationId xmlns:a16="http://schemas.microsoft.com/office/drawing/2014/main" id="{15DF57E3-D3E3-FE47-8221-D23106B1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B952819A-CF9D-0942-A7B1-C35797E3EC14}"/>
              </a:ext>
            </a:extLst>
          </p:cNvPr>
          <p:cNvSpPr/>
          <p:nvPr/>
        </p:nvSpPr>
        <p:spPr>
          <a:xfrm>
            <a:off x="524799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728766DE-CA41-D24A-B650-97244945A242}"/>
              </a:ext>
            </a:extLst>
          </p:cNvPr>
          <p:cNvSpPr/>
          <p:nvPr/>
        </p:nvSpPr>
        <p:spPr>
          <a:xfrm>
            <a:off x="646456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C5F05F7-0D7C-5A4F-8BB6-F27CA5392236}"/>
              </a:ext>
            </a:extLst>
          </p:cNvPr>
          <p:cNvSpPr/>
          <p:nvPr/>
        </p:nvSpPr>
        <p:spPr>
          <a:xfrm>
            <a:off x="706512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B5FB6085-9BC7-8C4A-9BE9-112D991F8ED1}"/>
              </a:ext>
            </a:extLst>
          </p:cNvPr>
          <p:cNvSpPr/>
          <p:nvPr/>
        </p:nvSpPr>
        <p:spPr>
          <a:xfrm>
            <a:off x="766568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34A6849-5D60-3D44-9ADE-4B0822BF159E}"/>
              </a:ext>
            </a:extLst>
          </p:cNvPr>
          <p:cNvSpPr txBox="1"/>
          <p:nvPr/>
        </p:nvSpPr>
        <p:spPr>
          <a:xfrm>
            <a:off x="534376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617CDF-0642-BD4A-963E-62D95E548CB4}"/>
              </a:ext>
            </a:extLst>
          </p:cNvPr>
          <p:cNvSpPr txBox="1"/>
          <p:nvPr/>
        </p:nvSpPr>
        <p:spPr>
          <a:xfrm>
            <a:off x="65619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4CD791A-5942-6748-BF5C-DB530B39FE39}"/>
              </a:ext>
            </a:extLst>
          </p:cNvPr>
          <p:cNvSpPr txBox="1"/>
          <p:nvPr/>
        </p:nvSpPr>
        <p:spPr>
          <a:xfrm>
            <a:off x="716414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47AF5D3-FC76-9046-90A8-F5A7D456688D}"/>
              </a:ext>
            </a:extLst>
          </p:cNvPr>
          <p:cNvSpPr txBox="1"/>
          <p:nvPr/>
        </p:nvSpPr>
        <p:spPr>
          <a:xfrm>
            <a:off x="776632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336CB95-984F-FE46-8281-2F8E8A9D16FD}"/>
              </a:ext>
            </a:extLst>
          </p:cNvPr>
          <p:cNvSpPr/>
          <p:nvPr/>
        </p:nvSpPr>
        <p:spPr>
          <a:xfrm>
            <a:off x="826625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13C34B3-ABE9-B946-87DA-B6F3260440CD}"/>
              </a:ext>
            </a:extLst>
          </p:cNvPr>
          <p:cNvSpPr txBox="1"/>
          <p:nvPr/>
        </p:nvSpPr>
        <p:spPr>
          <a:xfrm>
            <a:off x="8305444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10083292-D6E4-D14F-8D5D-25AB38947044}"/>
              </a:ext>
            </a:extLst>
          </p:cNvPr>
          <p:cNvSpPr/>
          <p:nvPr/>
        </p:nvSpPr>
        <p:spPr>
          <a:xfrm>
            <a:off x="886681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A391070-E1C5-D645-B53B-54B38FF7143F}"/>
              </a:ext>
            </a:extLst>
          </p:cNvPr>
          <p:cNvSpPr/>
          <p:nvPr/>
        </p:nvSpPr>
        <p:spPr>
          <a:xfrm>
            <a:off x="946737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B90973-1EF6-3342-BDD2-35A9A538F8E2}"/>
              </a:ext>
            </a:extLst>
          </p:cNvPr>
          <p:cNvSpPr/>
          <p:nvPr/>
        </p:nvSpPr>
        <p:spPr>
          <a:xfrm>
            <a:off x="1006793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C3C902F1-C7FE-9E4B-97AF-D7FF3CB3A659}"/>
              </a:ext>
            </a:extLst>
          </p:cNvPr>
          <p:cNvSpPr/>
          <p:nvPr/>
        </p:nvSpPr>
        <p:spPr>
          <a:xfrm>
            <a:off x="1066849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E231071-92C2-A24C-8ED8-CA6834081345}"/>
              </a:ext>
            </a:extLst>
          </p:cNvPr>
          <p:cNvSpPr txBox="1"/>
          <p:nvPr/>
        </p:nvSpPr>
        <p:spPr>
          <a:xfrm>
            <a:off x="8907626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967FCC1-D0FB-B649-839A-1658F2FAAB49}"/>
              </a:ext>
            </a:extLst>
          </p:cNvPr>
          <p:cNvSpPr txBox="1"/>
          <p:nvPr/>
        </p:nvSpPr>
        <p:spPr>
          <a:xfrm>
            <a:off x="95098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80148CB4-D4A7-3E4E-A9A9-17F020B00A55}"/>
              </a:ext>
            </a:extLst>
          </p:cNvPr>
          <p:cNvSpPr txBox="1"/>
          <p:nvPr/>
        </p:nvSpPr>
        <p:spPr>
          <a:xfrm>
            <a:off x="10111990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5E164591-7600-7649-8A5A-B8D7D79BB3C0}"/>
              </a:ext>
            </a:extLst>
          </p:cNvPr>
          <p:cNvSpPr txBox="1"/>
          <p:nvPr/>
        </p:nvSpPr>
        <p:spPr>
          <a:xfrm>
            <a:off x="1071417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8E21CF44-EC91-0E48-85D5-EAEA8CEE5D65}"/>
              </a:ext>
            </a:extLst>
          </p:cNvPr>
          <p:cNvSpPr/>
          <p:nvPr/>
        </p:nvSpPr>
        <p:spPr>
          <a:xfrm>
            <a:off x="5853956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3896863-B7E7-894B-B772-0DC06A0109EE}"/>
              </a:ext>
            </a:extLst>
          </p:cNvPr>
          <p:cNvSpPr txBox="1"/>
          <p:nvPr/>
        </p:nvSpPr>
        <p:spPr>
          <a:xfrm>
            <a:off x="593834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0735B44-A9D6-F048-9C4A-1052D5990712}"/>
              </a:ext>
            </a:extLst>
          </p:cNvPr>
          <p:cNvCxnSpPr>
            <a:cxnSpLocks/>
          </p:cNvCxnSpPr>
          <p:nvPr/>
        </p:nvCxnSpPr>
        <p:spPr>
          <a:xfrm>
            <a:off x="190711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B6C1E9A-C9CA-104F-BED1-DFF01BE4E2BE}"/>
              </a:ext>
            </a:extLst>
          </p:cNvPr>
          <p:cNvCxnSpPr>
            <a:cxnSpLocks/>
          </p:cNvCxnSpPr>
          <p:nvPr/>
        </p:nvCxnSpPr>
        <p:spPr>
          <a:xfrm>
            <a:off x="250875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C0DC85F3-F782-3A48-B3C6-5FCFF357911E}"/>
              </a:ext>
            </a:extLst>
          </p:cNvPr>
          <p:cNvCxnSpPr>
            <a:cxnSpLocks/>
          </p:cNvCxnSpPr>
          <p:nvPr/>
        </p:nvCxnSpPr>
        <p:spPr>
          <a:xfrm>
            <a:off x="311040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F6B412A9-C5D8-D047-B256-83F384DD3359}"/>
              </a:ext>
            </a:extLst>
          </p:cNvPr>
          <p:cNvCxnSpPr>
            <a:cxnSpLocks/>
          </p:cNvCxnSpPr>
          <p:nvPr/>
        </p:nvCxnSpPr>
        <p:spPr>
          <a:xfrm>
            <a:off x="371204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0C3F00A-BBCC-F645-A673-DEB6AFBB3717}"/>
              </a:ext>
            </a:extLst>
          </p:cNvPr>
          <p:cNvCxnSpPr>
            <a:cxnSpLocks/>
          </p:cNvCxnSpPr>
          <p:nvPr/>
        </p:nvCxnSpPr>
        <p:spPr>
          <a:xfrm>
            <a:off x="431369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B6D7CC1-B12D-1445-B759-BE300C1FCAC4}"/>
              </a:ext>
            </a:extLst>
          </p:cNvPr>
          <p:cNvCxnSpPr>
            <a:cxnSpLocks/>
          </p:cNvCxnSpPr>
          <p:nvPr/>
        </p:nvCxnSpPr>
        <p:spPr>
          <a:xfrm>
            <a:off x="491533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63AB42A-2F7E-1D44-BE88-11E5217E292A}"/>
              </a:ext>
            </a:extLst>
          </p:cNvPr>
          <p:cNvCxnSpPr>
            <a:cxnSpLocks/>
          </p:cNvCxnSpPr>
          <p:nvPr/>
        </p:nvCxnSpPr>
        <p:spPr>
          <a:xfrm>
            <a:off x="551698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D6E45E7-1274-A947-913A-416200479A54}"/>
              </a:ext>
            </a:extLst>
          </p:cNvPr>
          <p:cNvCxnSpPr>
            <a:cxnSpLocks/>
          </p:cNvCxnSpPr>
          <p:nvPr/>
        </p:nvCxnSpPr>
        <p:spPr>
          <a:xfrm>
            <a:off x="6132656" y="3542875"/>
            <a:ext cx="0" cy="5154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CDC549AD-32A8-9D40-87C9-FF51C9D9150D}"/>
              </a:ext>
            </a:extLst>
          </p:cNvPr>
          <p:cNvCxnSpPr>
            <a:cxnSpLocks/>
          </p:cNvCxnSpPr>
          <p:nvPr/>
        </p:nvCxnSpPr>
        <p:spPr>
          <a:xfrm>
            <a:off x="61185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408CCAC1-08C6-FD46-8A8F-CD426C2E5FE2}"/>
              </a:ext>
            </a:extLst>
          </p:cNvPr>
          <p:cNvCxnSpPr>
            <a:cxnSpLocks/>
          </p:cNvCxnSpPr>
          <p:nvPr/>
        </p:nvCxnSpPr>
        <p:spPr>
          <a:xfrm>
            <a:off x="67235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73ED9509-DB63-A844-A01F-DBA058D2DD4C}"/>
              </a:ext>
            </a:extLst>
          </p:cNvPr>
          <p:cNvCxnSpPr>
            <a:cxnSpLocks/>
          </p:cNvCxnSpPr>
          <p:nvPr/>
        </p:nvCxnSpPr>
        <p:spPr>
          <a:xfrm>
            <a:off x="732847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AD2CA9DE-0B7A-1D4B-B858-4E20ED611BF6}"/>
              </a:ext>
            </a:extLst>
          </p:cNvPr>
          <p:cNvCxnSpPr>
            <a:cxnSpLocks/>
          </p:cNvCxnSpPr>
          <p:nvPr/>
        </p:nvCxnSpPr>
        <p:spPr>
          <a:xfrm>
            <a:off x="793343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998142BA-03B6-8D43-A90E-FC6234C81981}"/>
              </a:ext>
            </a:extLst>
          </p:cNvPr>
          <p:cNvCxnSpPr>
            <a:cxnSpLocks/>
          </p:cNvCxnSpPr>
          <p:nvPr/>
        </p:nvCxnSpPr>
        <p:spPr>
          <a:xfrm>
            <a:off x="853839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8BEF29CD-FE2F-BB4D-A591-7166C4AC47CF}"/>
              </a:ext>
            </a:extLst>
          </p:cNvPr>
          <p:cNvCxnSpPr>
            <a:cxnSpLocks/>
          </p:cNvCxnSpPr>
          <p:nvPr/>
        </p:nvCxnSpPr>
        <p:spPr>
          <a:xfrm>
            <a:off x="91433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0E2A05A6-A3B6-D048-959E-C9CA5D806C7F}"/>
              </a:ext>
            </a:extLst>
          </p:cNvPr>
          <p:cNvCxnSpPr>
            <a:cxnSpLocks/>
          </p:cNvCxnSpPr>
          <p:nvPr/>
        </p:nvCxnSpPr>
        <p:spPr>
          <a:xfrm>
            <a:off x="97483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21DEF15-372E-7549-889C-480D1980F05F}"/>
              </a:ext>
            </a:extLst>
          </p:cNvPr>
          <p:cNvCxnSpPr>
            <a:cxnSpLocks/>
          </p:cNvCxnSpPr>
          <p:nvPr/>
        </p:nvCxnSpPr>
        <p:spPr>
          <a:xfrm>
            <a:off x="10353274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6670A899-14FA-2944-BC60-324A18F3CACF}"/>
              </a:ext>
            </a:extLst>
          </p:cNvPr>
          <p:cNvCxnSpPr>
            <a:cxnSpLocks/>
          </p:cNvCxnSpPr>
          <p:nvPr/>
        </p:nvCxnSpPr>
        <p:spPr>
          <a:xfrm>
            <a:off x="6132656" y="4058343"/>
            <a:ext cx="52902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B619F4C4-1D2D-E341-918E-3B9FDB3AD0DB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422862" y="1820850"/>
            <a:ext cx="0" cy="22374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03A723E-E123-1A40-9630-B7DC5E33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B888EBE-A981-BB4D-979D-974F7A53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ABE2A3C-9175-DF48-BF30-328DAA89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EE02CCC-5B49-C244-A3B5-BBD3B6070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BEEAF8-AB30-4F46-9255-C99A7E72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D4F3C3D9-23EE-CE4F-A1F7-9E110E43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1C65DE7E-0BE4-514F-90C4-8126AB41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A597C091-568E-9049-8EA9-BC5588308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B31B9D1B-2F2C-FA4D-BB1C-D72A0BBDC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C69E165F-0C87-B64B-92D3-1AAB1351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6824F-F51D-8B41-B8BD-F7B1BD9A8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DBCC070D-3A65-D041-B860-6D6AD9CA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169995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4295AD-74C3-7547-AD0C-9534ADAEE8D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1674342" y="131543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1FD48D7-B47F-5043-B784-9116D30EB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172110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2775883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2775883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2407583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2407583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2263121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33462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674342" y="29617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33673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401126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5126831" y="47319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707932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707932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39632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39632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195170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127826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013160" y="89375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129942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194331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4465649" y="266403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452D37E2-7E69-0A48-84CF-25D46A51D22A}"/>
              </a:ext>
            </a:extLst>
          </p:cNvPr>
          <p:cNvSpPr/>
          <p:nvPr/>
        </p:nvSpPr>
        <p:spPr>
          <a:xfrm rot="18886170" flipH="1">
            <a:off x="3929341" y="1104128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56E130C-C934-6749-8770-438D5E7779C2}"/>
              </a:ext>
            </a:extLst>
          </p:cNvPr>
          <p:cNvSpPr txBox="1"/>
          <p:nvPr/>
        </p:nvSpPr>
        <p:spPr>
          <a:xfrm>
            <a:off x="2587605" y="193434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4274587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4274587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906287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906287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3761825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484492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1013160" y="446040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486607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550996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65649" y="6230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29341" y="4670783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87605" y="550099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75587" y="3887391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76867" y="333324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</p:spTree>
    <p:extLst>
      <p:ext uri="{BB962C8B-B14F-4D97-AF65-F5344CB8AC3E}">
        <p14:creationId xmlns:p14="http://schemas.microsoft.com/office/powerpoint/2010/main" val="86406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588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488" y="126410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00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00" y="126410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13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025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25" y="89580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238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138" y="89580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450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063" y="751339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785" y="183443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999092" y="144992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1" y="185559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413" y="249948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51581" y="32202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15273" y="166029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73537" y="24905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61519" y="876905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62799" y="32276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FD5D69F-5850-F346-A06E-57A5E03CF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967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5473B304-4864-F14E-B159-F4780DAEA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867" y="451092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20B5A9D-0B23-9846-8F60-7F1ABC6C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179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483DF99-B40F-B84C-89B8-17669F0C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079" y="451092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49377E59-F339-2A4B-84F5-E58CC7551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392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61" name="Textfeld 12">
            <a:extLst>
              <a:ext uri="{FF2B5EF4-FFF2-40B4-BE49-F238E27FC236}">
                <a16:creationId xmlns:a16="http://schemas.microsoft.com/office/drawing/2014/main" id="{A56254D1-88F0-3A43-A580-690811AF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404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62" name="Textfeld 13">
            <a:extLst>
              <a:ext uri="{FF2B5EF4-FFF2-40B4-BE49-F238E27FC236}">
                <a16:creationId xmlns:a16="http://schemas.microsoft.com/office/drawing/2014/main" id="{1D159338-7A53-514F-8F85-56066BBE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304" y="414262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63" name="Textfeld 14">
            <a:extLst>
              <a:ext uri="{FF2B5EF4-FFF2-40B4-BE49-F238E27FC236}">
                <a16:creationId xmlns:a16="http://schemas.microsoft.com/office/drawing/2014/main" id="{576D2F30-5EA2-9A4B-865D-0C978B8F4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617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64" name="Textfeld 15">
            <a:extLst>
              <a:ext uri="{FF2B5EF4-FFF2-40B4-BE49-F238E27FC236}">
                <a16:creationId xmlns:a16="http://schemas.microsoft.com/office/drawing/2014/main" id="{F76AD684-87E0-534E-9257-FEC577970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517" y="414262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65" name="Textfeld 16">
            <a:extLst>
              <a:ext uri="{FF2B5EF4-FFF2-40B4-BE49-F238E27FC236}">
                <a16:creationId xmlns:a16="http://schemas.microsoft.com/office/drawing/2014/main" id="{052FD15F-6D68-5545-BA52-256C1498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829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FF11C22-A2DA-8C41-A613-896E1FB7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442" y="399815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7" name="Ellipse 20">
            <a:extLst>
              <a:ext uri="{FF2B5EF4-FFF2-40B4-BE49-F238E27FC236}">
                <a16:creationId xmlns:a16="http://schemas.microsoft.com/office/drawing/2014/main" id="{509A85FD-858B-9B49-835F-617D6BC6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4" y="5081256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E82A03DD-9BBF-F44F-9A4B-34BF58CD2011}"/>
              </a:ext>
            </a:extLst>
          </p:cNvPr>
          <p:cNvCxnSpPr>
            <a:cxnSpLocks noChangeShapeType="1"/>
            <a:stCxn id="67" idx="7"/>
          </p:cNvCxnSpPr>
          <p:nvPr/>
        </p:nvCxnSpPr>
        <p:spPr bwMode="auto">
          <a:xfrm flipV="1">
            <a:off x="982471" y="4696740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69" name="Textfeld 19">
            <a:extLst>
              <a:ext uri="{FF2B5EF4-FFF2-40B4-BE49-F238E27FC236}">
                <a16:creationId xmlns:a16="http://schemas.microsoft.com/office/drawing/2014/main" id="{727D699C-B8D2-9B47-92AD-2A4CEAA70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70" y="5102412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D43F8BF-2DCA-B742-BB06-ED85FBB4A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792" y="57463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BDEF1072-ADD7-3A48-B11C-5A330D876D96}"/>
              </a:ext>
            </a:extLst>
          </p:cNvPr>
          <p:cNvSpPr txBox="1"/>
          <p:nvPr/>
        </p:nvSpPr>
        <p:spPr>
          <a:xfrm>
            <a:off x="4434960" y="646702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Bogen 71">
            <a:extLst>
              <a:ext uri="{FF2B5EF4-FFF2-40B4-BE49-F238E27FC236}">
                <a16:creationId xmlns:a16="http://schemas.microsoft.com/office/drawing/2014/main" id="{494A09D2-8906-3343-A971-E550659B10FD}"/>
              </a:ext>
            </a:extLst>
          </p:cNvPr>
          <p:cNvSpPr/>
          <p:nvPr/>
        </p:nvSpPr>
        <p:spPr>
          <a:xfrm rot="18886170" flipH="1">
            <a:off x="3898652" y="4907116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75CBD81-8916-6140-938E-B4D212E1BC79}"/>
              </a:ext>
            </a:extLst>
          </p:cNvPr>
          <p:cNvSpPr txBox="1"/>
          <p:nvPr/>
        </p:nvSpPr>
        <p:spPr>
          <a:xfrm>
            <a:off x="2556916" y="57373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74" name="Bogen 73">
            <a:extLst>
              <a:ext uri="{FF2B5EF4-FFF2-40B4-BE49-F238E27FC236}">
                <a16:creationId xmlns:a16="http://schemas.microsoft.com/office/drawing/2014/main" id="{51ED55E2-2033-DA4D-B391-B1648F4FA1EB}"/>
              </a:ext>
            </a:extLst>
          </p:cNvPr>
          <p:cNvSpPr/>
          <p:nvPr/>
        </p:nvSpPr>
        <p:spPr>
          <a:xfrm rot="4866837" flipH="1">
            <a:off x="4344898" y="4123724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03835FF1-6076-D843-97DD-2F31200FAD9D}"/>
              </a:ext>
            </a:extLst>
          </p:cNvPr>
          <p:cNvSpPr txBox="1"/>
          <p:nvPr/>
        </p:nvSpPr>
        <p:spPr>
          <a:xfrm>
            <a:off x="5146178" y="356958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76" name="Bogen 75">
            <a:extLst>
              <a:ext uri="{FF2B5EF4-FFF2-40B4-BE49-F238E27FC236}">
                <a16:creationId xmlns:a16="http://schemas.microsoft.com/office/drawing/2014/main" id="{5C89A792-2320-6C49-826F-06D87026E97D}"/>
              </a:ext>
            </a:extLst>
          </p:cNvPr>
          <p:cNvSpPr/>
          <p:nvPr/>
        </p:nvSpPr>
        <p:spPr>
          <a:xfrm rot="11302220" flipH="1">
            <a:off x="4462847" y="495047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D87A4C1-955E-9944-8ED6-3E59DF657E2C}"/>
              </a:ext>
            </a:extLst>
          </p:cNvPr>
          <p:cNvSpPr txBox="1"/>
          <p:nvPr/>
        </p:nvSpPr>
        <p:spPr>
          <a:xfrm>
            <a:off x="6036405" y="56613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b[3]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662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72BED22-747A-4A41-90AD-C382C0CC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C0F294D-6769-9147-AE39-4E76CE2F6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423D8F8-BBE9-1747-9CE2-2ECB71729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7DD655-6214-1340-9083-E211E3BE1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2FDCCD-9615-FC44-B261-730C14343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7761973-1CB4-8944-A35B-E4F95BFB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9797462A-8ABC-8D45-AB5F-C8D77BB17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E49AE828-C36C-BD46-A1A5-937076405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FED190BA-F651-FE41-813F-CC035FA17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79FDF762-6FC7-8143-B5D1-60F326BA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E467C9E-B4CD-FA45-854A-6A226FDDF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816AE8F9-6B90-AF4E-95B7-5B1FDC838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8CFD714-22A7-C346-BB29-76B240078A90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E48D16D-53D3-C848-A145-E6FAADACA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6FB392-61E9-6A47-A1FA-3FFC5553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007" y="286524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D43E2E-6805-9045-8B1F-F1C4F75D4AF2}"/>
              </a:ext>
            </a:extLst>
          </p:cNvPr>
          <p:cNvSpPr txBox="1"/>
          <p:nvPr/>
        </p:nvSpPr>
        <p:spPr>
          <a:xfrm>
            <a:off x="4367175" y="35859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162B98E-FCEB-FF4E-8794-26D1E134EF0B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8D5E9AD-3A1F-4C44-8F47-322508A53AE7}"/>
              </a:ext>
            </a:extLst>
          </p:cNvPr>
          <p:cNvSpPr txBox="1"/>
          <p:nvPr/>
        </p:nvSpPr>
        <p:spPr>
          <a:xfrm>
            <a:off x="6027504" y="321663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1E72077-8047-964A-B572-F4B039BA9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4005DA1-0185-4841-A26D-54C9BBEE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EDC2E48-D81E-4848-8523-160E4323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69B7BE-504E-B24E-A34B-E4E2CC87B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A2C65E8B-AA31-6F4D-A320-7D29DEF0B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67D6F3FD-E818-AC4C-8BBC-365B10C29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8" name="Textfeld 14">
            <a:extLst>
              <a:ext uri="{FF2B5EF4-FFF2-40B4-BE49-F238E27FC236}">
                <a16:creationId xmlns:a16="http://schemas.microsoft.com/office/drawing/2014/main" id="{5E388D98-6B05-1340-BB15-632CAC78A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9" name="Textfeld 15">
            <a:extLst>
              <a:ext uri="{FF2B5EF4-FFF2-40B4-BE49-F238E27FC236}">
                <a16:creationId xmlns:a16="http://schemas.microsoft.com/office/drawing/2014/main" id="{673F4DA9-360B-E548-9223-8F7C47F1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31" name="Bogen 30">
            <a:extLst>
              <a:ext uri="{FF2B5EF4-FFF2-40B4-BE49-F238E27FC236}">
                <a16:creationId xmlns:a16="http://schemas.microsoft.com/office/drawing/2014/main" id="{82626591-048A-AF4C-804F-11EA0E1799BF}"/>
              </a:ext>
            </a:extLst>
          </p:cNvPr>
          <p:cNvSpPr/>
          <p:nvPr/>
        </p:nvSpPr>
        <p:spPr>
          <a:xfrm rot="4047724">
            <a:off x="4742111" y="1290316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34A6DE9-0B06-B049-ADAD-5C09B07D93AF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E73A8BA-C9D7-3347-BCC4-0CB0D934F4BD}"/>
              </a:ext>
            </a:extLst>
          </p:cNvPr>
          <p:cNvCxnSpPr>
            <a:stCxn id="32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79C280-B7C7-7346-AB8A-3C1971CCFF3A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ECC7F27-F404-804F-B1B5-430D343E5F2C}"/>
              </a:ext>
            </a:extLst>
          </p:cNvPr>
          <p:cNvCxnSpPr>
            <a:cxnSpLocks/>
            <a:stCxn id="36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9EAAE25-B453-7348-8BC3-B643F5D7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C481B51-0D08-3B4F-AB36-73D5E228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86EFC-2D27-DF4E-9B9F-E2E1E92A9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7B9D3B-D79E-C14A-954E-00719325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C64201-48C1-B54E-8144-2AB6076B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6822C7D-5755-7C4E-95AE-C3AB47EF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2EEF490C-0FCE-F740-9D28-4E26D7BC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F26A7236-9406-6742-A2A3-4390A24CE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24369517-7559-174C-964E-E78493FDA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D15C009C-ADE4-7E4F-A5C8-804F05FDB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8E9045D-F7D2-7946-A646-00FA13B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C9843CB4-E3D3-9F43-A1ED-3F9CCD8AC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0D69D42-47ED-3F44-95AA-F5DEFA4E010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B7CBE7DA-894D-EE47-A6AD-5D1BE1397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2051900-190C-7B42-A616-63EFE9E60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035" y="3306735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EF00832-2584-EE48-845D-6CC80A2B629C}"/>
              </a:ext>
            </a:extLst>
          </p:cNvPr>
          <p:cNvSpPr txBox="1"/>
          <p:nvPr/>
        </p:nvSpPr>
        <p:spPr>
          <a:xfrm>
            <a:off x="4240203" y="40274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F97F8A72-F671-3145-B32F-D792BBF492B6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07C1B6-6762-C446-A03B-56059F85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D79030-FB16-8D43-80C8-F447302B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37E50BD-D0FA-6248-B6AF-B44EE2389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7B4D3A-DECA-A04D-91AC-D5850D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4" name="Textfeld 12">
            <a:extLst>
              <a:ext uri="{FF2B5EF4-FFF2-40B4-BE49-F238E27FC236}">
                <a16:creationId xmlns:a16="http://schemas.microsoft.com/office/drawing/2014/main" id="{566457AB-ED86-E343-B187-97807B098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5" name="Textfeld 13">
            <a:extLst>
              <a:ext uri="{FF2B5EF4-FFF2-40B4-BE49-F238E27FC236}">
                <a16:creationId xmlns:a16="http://schemas.microsoft.com/office/drawing/2014/main" id="{0E4BFF53-86B0-F44B-9CC9-D3EFEB893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9E27669C-2D85-4A45-ACE6-23B08597B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7" name="Textfeld 15">
            <a:extLst>
              <a:ext uri="{FF2B5EF4-FFF2-40B4-BE49-F238E27FC236}">
                <a16:creationId xmlns:a16="http://schemas.microsoft.com/office/drawing/2014/main" id="{790C02C2-ED45-9B48-AA13-4D0C47946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301E51-CE65-AF47-AFBA-9596781E411A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B4F4D6C-B9ED-5040-AB83-3E3385641C04}"/>
              </a:ext>
            </a:extLst>
          </p:cNvPr>
          <p:cNvCxnSpPr>
            <a:stCxn id="29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5F0D4261-EA2D-244F-8295-3831564A1050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FCF56AE-2785-754B-B7A4-D90BC5B5C19B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ogen 32">
            <a:extLst>
              <a:ext uri="{FF2B5EF4-FFF2-40B4-BE49-F238E27FC236}">
                <a16:creationId xmlns:a16="http://schemas.microsoft.com/office/drawing/2014/main" id="{78D0A7B2-2A9C-F54F-9703-ADB23F9B6C06}"/>
              </a:ext>
            </a:extLst>
          </p:cNvPr>
          <p:cNvSpPr/>
          <p:nvPr/>
        </p:nvSpPr>
        <p:spPr>
          <a:xfrm rot="15990473" flipH="1">
            <a:off x="4374869" y="1819835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B6440295-2715-0144-9E61-05D09FDAD222}"/>
              </a:ext>
            </a:extLst>
          </p:cNvPr>
          <p:cNvSpPr/>
          <p:nvPr/>
        </p:nvSpPr>
        <p:spPr>
          <a:xfrm rot="15990473" flipH="1">
            <a:off x="3232097" y="18282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1D6D50F4-DB4A-EE4F-921D-0A6A27F693D2}"/>
              </a:ext>
            </a:extLst>
          </p:cNvPr>
          <p:cNvSpPr/>
          <p:nvPr/>
        </p:nvSpPr>
        <p:spPr>
          <a:xfrm rot="8239536">
            <a:off x="3114371" y="1040371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D67BAC7-2697-C641-ACFB-E4C0F44F6F8D}"/>
              </a:ext>
            </a:extLst>
          </p:cNvPr>
          <p:cNvSpPr txBox="1"/>
          <p:nvPr/>
        </p:nvSpPr>
        <p:spPr>
          <a:xfrm>
            <a:off x="1520054" y="329776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46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53655F7-63FD-744E-A31E-627847B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092200"/>
            <a:ext cx="2819400" cy="5588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220F959-CAEC-E34E-BACC-E05E339E3E5E}"/>
              </a:ext>
            </a:extLst>
          </p:cNvPr>
          <p:cNvSpPr/>
          <p:nvPr/>
        </p:nvSpPr>
        <p:spPr>
          <a:xfrm>
            <a:off x="1171575" y="2274838"/>
            <a:ext cx="523534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static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 = 1;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if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&gt;1)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	fak =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*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(n-1);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}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}</a:t>
            </a:r>
            <a:endParaRPr lang="de-DE" sz="1600" dirty="0">
              <a:effectLst/>
              <a:latin typeface="Monaco" pitchFamily="2" charset="77"/>
            </a:endParaRPr>
          </a:p>
        </p:txBody>
      </p:sp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8EFD0C01-13EE-724C-96FC-F3219E3B0006}"/>
              </a:ext>
            </a:extLst>
          </p:cNvPr>
          <p:cNvSpPr/>
          <p:nvPr/>
        </p:nvSpPr>
        <p:spPr>
          <a:xfrm rot="7387530">
            <a:off x="3953358" y="4232287"/>
            <a:ext cx="918144" cy="17990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77CA04-C1AA-D94C-ADBE-01F8D1D36D59}"/>
              </a:ext>
            </a:extLst>
          </p:cNvPr>
          <p:cNvSpPr txBox="1"/>
          <p:nvPr/>
        </p:nvSpPr>
        <p:spPr>
          <a:xfrm>
            <a:off x="2907181" y="4727398"/>
            <a:ext cx="252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</a:rPr>
              <a:t>Methode ruft sich selbst </a:t>
            </a:r>
            <a:br>
              <a:rPr lang="de-DE" b="1" i="1" dirty="0">
                <a:solidFill>
                  <a:srgbClr val="C00000"/>
                </a:solidFill>
              </a:rPr>
            </a:br>
            <a:r>
              <a:rPr lang="de-DE" b="1" i="1" dirty="0">
                <a:solidFill>
                  <a:srgbClr val="C00000"/>
                </a:solidFill>
              </a:rPr>
              <a:t>wieder auf</a:t>
            </a:r>
          </a:p>
        </p:txBody>
      </p:sp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FDC82BAF-F18A-7E48-AF41-73FB2734C589}"/>
              </a:ext>
            </a:extLst>
          </p:cNvPr>
          <p:cNvSpPr/>
          <p:nvPr/>
        </p:nvSpPr>
        <p:spPr>
          <a:xfrm>
            <a:off x="4452936" y="3143743"/>
            <a:ext cx="2326822" cy="1959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518AC4-5C83-874E-BD94-3F659E3617EB}"/>
              </a:ext>
            </a:extLst>
          </p:cNvPr>
          <p:cNvSpPr txBox="1"/>
          <p:nvPr/>
        </p:nvSpPr>
        <p:spPr>
          <a:xfrm>
            <a:off x="6861402" y="2680315"/>
            <a:ext cx="268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Rekursionsende – wichtig!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Ansonsten unendlich viele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Aufrufe 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StackOverflow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Pfeil nach links 7">
            <a:extLst>
              <a:ext uri="{FF2B5EF4-FFF2-40B4-BE49-F238E27FC236}">
                <a16:creationId xmlns:a16="http://schemas.microsoft.com/office/drawing/2014/main" id="{6FFBF1BF-8972-0C40-B9EB-A8924BF46DC8}"/>
              </a:ext>
            </a:extLst>
          </p:cNvPr>
          <p:cNvSpPr/>
          <p:nvPr/>
        </p:nvSpPr>
        <p:spPr>
          <a:xfrm rot="5400000">
            <a:off x="5351232" y="4201794"/>
            <a:ext cx="776687" cy="153760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93EE91-031B-1641-946E-8A7313FFACA7}"/>
              </a:ext>
            </a:extLst>
          </p:cNvPr>
          <p:cNvSpPr txBox="1"/>
          <p:nvPr/>
        </p:nvSpPr>
        <p:spPr>
          <a:xfrm>
            <a:off x="5561409" y="4727398"/>
            <a:ext cx="397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Dafür sorgen, dass das Rekursionsende </a:t>
            </a:r>
            <a:br>
              <a:rPr lang="de-DE" b="1" i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auch irgendwann erreicht wird!</a:t>
            </a:r>
          </a:p>
        </p:txBody>
      </p:sp>
    </p:spTree>
    <p:extLst>
      <p:ext uri="{BB962C8B-B14F-4D97-AF65-F5344CB8AC3E}">
        <p14:creationId xmlns:p14="http://schemas.microsoft.com/office/powerpoint/2010/main" val="234336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31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9517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32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(1)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1A03949-6393-5447-975A-CC30DF0A553E}"/>
              </a:ext>
            </a:extLst>
          </p:cNvPr>
          <p:cNvGrpSpPr/>
          <p:nvPr/>
        </p:nvGrpSpPr>
        <p:grpSpPr>
          <a:xfrm>
            <a:off x="2667000" y="2236433"/>
            <a:ext cx="3962400" cy="740228"/>
            <a:chOff x="2068287" y="4341644"/>
            <a:chExt cx="3962400" cy="74022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4929C58-1F32-DF42-BDF8-B73028912BFE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B392E11-6C11-2140-A1E9-64D0083BCE0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1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4A015408-EE46-4F46-AE44-B0DBC6607C6A}"/>
              </a:ext>
            </a:extLst>
          </p:cNvPr>
          <p:cNvCxnSpPr>
            <a:cxnSpLocks/>
          </p:cNvCxnSpPr>
          <p:nvPr/>
        </p:nvCxnSpPr>
        <p:spPr>
          <a:xfrm flipV="1">
            <a:off x="6635750" y="239661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33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03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34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35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9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36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24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"/>
            <a:ext cx="8425543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altLang="de-DE" kern="0" dirty="0">
                <a:cs typeface="Courier New" panose="02070309020205020404" pitchFamily="49" charset="0"/>
              </a:rPr>
              <a:t>Rekursion</a:t>
            </a:r>
            <a:endParaRPr lang="de-DE" altLang="de-DE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37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120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40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0FF3114-BD68-BE48-B4AC-B519AD37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" y="243958"/>
            <a:ext cx="2217528" cy="19852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4840EE-6CAA-2C4A-8FEC-2D7317B2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80" y="67963"/>
            <a:ext cx="2421683" cy="21612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2FCC2D-C933-6E4F-B0FD-37388F24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85" y="229878"/>
            <a:ext cx="2421683" cy="1999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8A8415-EDAE-EC40-8D98-7B5DA51D4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75" y="2629531"/>
            <a:ext cx="2414643" cy="19992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470F7CB-9403-1E4E-B823-765AA02E3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380" y="2629531"/>
            <a:ext cx="2414643" cy="19992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5EF62F-6A7A-1340-AEC8-395CD62A4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85" y="2629531"/>
            <a:ext cx="2414643" cy="19992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7E2550-80EB-4F4A-BF68-E3ACDC996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75" y="5029184"/>
            <a:ext cx="2217529" cy="19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4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6C65AB4D-FD03-0347-8A43-4EA9328622E4}"/>
              </a:ext>
            </a:extLst>
          </p:cNvPr>
          <p:cNvCxnSpPr/>
          <p:nvPr/>
        </p:nvCxnSpPr>
        <p:spPr bwMode="auto">
          <a:xfrm>
            <a:off x="2589664" y="279368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9DF42B9-C70B-6D4F-BBFE-DA491B631D90}"/>
              </a:ext>
            </a:extLst>
          </p:cNvPr>
          <p:cNvCxnSpPr/>
          <p:nvPr/>
        </p:nvCxnSpPr>
        <p:spPr bwMode="auto">
          <a:xfrm>
            <a:off x="2589664" y="319693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6B62976-8979-B941-9C7F-40A93B13E577}"/>
              </a:ext>
            </a:extLst>
          </p:cNvPr>
          <p:cNvCxnSpPr/>
          <p:nvPr/>
        </p:nvCxnSpPr>
        <p:spPr bwMode="auto">
          <a:xfrm>
            <a:off x="2589664" y="360017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ECBBDE-454A-C742-A506-48AB784E9730}"/>
              </a:ext>
            </a:extLst>
          </p:cNvPr>
          <p:cNvCxnSpPr/>
          <p:nvPr/>
        </p:nvCxnSpPr>
        <p:spPr bwMode="auto">
          <a:xfrm>
            <a:off x="2589664" y="400342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2ED847D-B432-7C49-8A00-5D316BA16A6F}"/>
              </a:ext>
            </a:extLst>
          </p:cNvPr>
          <p:cNvCxnSpPr/>
          <p:nvPr/>
        </p:nvCxnSpPr>
        <p:spPr bwMode="auto">
          <a:xfrm>
            <a:off x="2589664" y="440666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485D849-C0C6-DF48-B582-9AC7DF3D0642}"/>
              </a:ext>
            </a:extLst>
          </p:cNvPr>
          <p:cNvCxnSpPr/>
          <p:nvPr/>
        </p:nvCxnSpPr>
        <p:spPr bwMode="auto">
          <a:xfrm>
            <a:off x="2589664" y="4809910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8" name="Gruppierung 18">
            <a:extLst>
              <a:ext uri="{FF2B5EF4-FFF2-40B4-BE49-F238E27FC236}">
                <a16:creationId xmlns:a16="http://schemas.microsoft.com/office/drawing/2014/main" id="{4E40852E-BA21-8842-9169-97C4E025BA86}"/>
              </a:ext>
            </a:extLst>
          </p:cNvPr>
          <p:cNvGrpSpPr/>
          <p:nvPr/>
        </p:nvGrpSpPr>
        <p:grpSpPr>
          <a:xfrm rot="5400000">
            <a:off x="2589664" y="2793686"/>
            <a:ext cx="2736304" cy="2016224"/>
            <a:chOff x="979984" y="3005336"/>
            <a:chExt cx="2736304" cy="2016224"/>
          </a:xfrm>
        </p:grpSpPr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34942CC7-F64B-5A44-B742-DBEDE98A1E52}"/>
                </a:ext>
              </a:extLst>
            </p:cNvPr>
            <p:cNvCxnSpPr/>
            <p:nvPr/>
          </p:nvCxnSpPr>
          <p:spPr bwMode="auto">
            <a:xfrm>
              <a:off x="979984" y="300533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70C0ABA6-D753-E64A-9F15-51A7B41CC352}"/>
                </a:ext>
              </a:extLst>
            </p:cNvPr>
            <p:cNvCxnSpPr/>
            <p:nvPr/>
          </p:nvCxnSpPr>
          <p:spPr bwMode="auto">
            <a:xfrm>
              <a:off x="979984" y="340858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573F7742-27B4-FB41-B52E-F967B7B6A46C}"/>
                </a:ext>
              </a:extLst>
            </p:cNvPr>
            <p:cNvCxnSpPr/>
            <p:nvPr/>
          </p:nvCxnSpPr>
          <p:spPr bwMode="auto">
            <a:xfrm>
              <a:off x="979984" y="381182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CBC3AC7-825E-7841-95F1-F11F2F5FE512}"/>
                </a:ext>
              </a:extLst>
            </p:cNvPr>
            <p:cNvCxnSpPr/>
            <p:nvPr/>
          </p:nvCxnSpPr>
          <p:spPr bwMode="auto">
            <a:xfrm>
              <a:off x="979984" y="421507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092F79A5-4F5F-2D4B-AF12-22FBDA046BA9}"/>
                </a:ext>
              </a:extLst>
            </p:cNvPr>
            <p:cNvCxnSpPr/>
            <p:nvPr/>
          </p:nvCxnSpPr>
          <p:spPr bwMode="auto">
            <a:xfrm>
              <a:off x="979984" y="461831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4213A8AF-1E79-2745-B94F-214A8C741611}"/>
                </a:ext>
              </a:extLst>
            </p:cNvPr>
            <p:cNvCxnSpPr/>
            <p:nvPr/>
          </p:nvCxnSpPr>
          <p:spPr bwMode="auto">
            <a:xfrm>
              <a:off x="979984" y="5021560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8269D1-5218-4443-9EE6-E643F407D11D}"/>
              </a:ext>
            </a:extLst>
          </p:cNvPr>
          <p:cNvCxnSpPr/>
          <p:nvPr/>
        </p:nvCxnSpPr>
        <p:spPr bwMode="auto">
          <a:xfrm flipV="1">
            <a:off x="2589664" y="2145614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BC58A80-2FB2-2043-B9FB-CD84BCF24D06}"/>
              </a:ext>
            </a:extLst>
          </p:cNvPr>
          <p:cNvCxnSpPr/>
          <p:nvPr/>
        </p:nvCxnSpPr>
        <p:spPr bwMode="auto">
          <a:xfrm rot="5400000" flipV="1">
            <a:off x="3993820" y="3550637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71743ED-F542-C444-AB1C-BD227BBB7E07}"/>
              </a:ext>
            </a:extLst>
          </p:cNvPr>
          <p:cNvSpPr txBox="1"/>
          <p:nvPr/>
        </p:nvSpPr>
        <p:spPr>
          <a:xfrm>
            <a:off x="5614000" y="502593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x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5CDA0D-EE9D-2C4F-B6E2-AE6FF8CA1590}"/>
              </a:ext>
            </a:extLst>
          </p:cNvPr>
          <p:cNvSpPr txBox="1"/>
          <p:nvPr/>
        </p:nvSpPr>
        <p:spPr>
          <a:xfrm>
            <a:off x="2229624" y="200159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</a:rPr>
              <a:t>y</a:t>
            </a:r>
            <a:endParaRPr lang="de-DE" sz="1600" b="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B9DD545D-4F94-604D-82CC-A91B97070AEA}"/>
              </a:ext>
            </a:extLst>
          </p:cNvPr>
          <p:cNvCxnSpPr/>
          <p:nvPr/>
        </p:nvCxnSpPr>
        <p:spPr bwMode="auto">
          <a:xfrm>
            <a:off x="294970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A3DFBF4F-ED17-254A-9F83-A688F8127187}"/>
              </a:ext>
            </a:extLst>
          </p:cNvPr>
          <p:cNvCxnSpPr/>
          <p:nvPr/>
        </p:nvCxnSpPr>
        <p:spPr bwMode="auto">
          <a:xfrm>
            <a:off x="335294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7339BBC-B88E-B04E-9BD6-ED6E17CB103C}"/>
              </a:ext>
            </a:extLst>
          </p:cNvPr>
          <p:cNvCxnSpPr/>
          <p:nvPr/>
        </p:nvCxnSpPr>
        <p:spPr bwMode="auto">
          <a:xfrm>
            <a:off x="375619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FE7C4390-215D-CB4B-BFA5-FF6F719299DD}"/>
              </a:ext>
            </a:extLst>
          </p:cNvPr>
          <p:cNvCxnSpPr/>
          <p:nvPr/>
        </p:nvCxnSpPr>
        <p:spPr bwMode="auto">
          <a:xfrm>
            <a:off x="415943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C50456A4-E7F7-F943-B091-9FAC987208F9}"/>
              </a:ext>
            </a:extLst>
          </p:cNvPr>
          <p:cNvCxnSpPr/>
          <p:nvPr/>
        </p:nvCxnSpPr>
        <p:spPr bwMode="auto">
          <a:xfrm>
            <a:off x="456268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35D3CF9-FB53-A044-AA36-F222FBDC06A8}"/>
              </a:ext>
            </a:extLst>
          </p:cNvPr>
          <p:cNvCxnSpPr/>
          <p:nvPr/>
        </p:nvCxnSpPr>
        <p:spPr bwMode="auto">
          <a:xfrm>
            <a:off x="4965928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5" name="Gruppierung 37">
            <a:extLst>
              <a:ext uri="{FF2B5EF4-FFF2-40B4-BE49-F238E27FC236}">
                <a16:creationId xmlns:a16="http://schemas.microsoft.com/office/drawing/2014/main" id="{DDE9CD43-E480-2547-8C47-CDBDBB1B93B3}"/>
              </a:ext>
            </a:extLst>
          </p:cNvPr>
          <p:cNvGrpSpPr/>
          <p:nvPr/>
        </p:nvGrpSpPr>
        <p:grpSpPr>
          <a:xfrm rot="5400000">
            <a:off x="1565119" y="3713360"/>
            <a:ext cx="2016224" cy="169277"/>
            <a:chOff x="1340024" y="5304029"/>
            <a:chExt cx="2016224" cy="169277"/>
          </a:xfrm>
        </p:grpSpPr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0C40236D-F52C-F346-8F92-A74550BE2276}"/>
                </a:ext>
              </a:extLst>
            </p:cNvPr>
            <p:cNvCxnSpPr/>
            <p:nvPr/>
          </p:nvCxnSpPr>
          <p:spPr bwMode="auto">
            <a:xfrm>
              <a:off x="134002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26AD8580-7914-E246-A105-7D89D687759F}"/>
                </a:ext>
              </a:extLst>
            </p:cNvPr>
            <p:cNvCxnSpPr/>
            <p:nvPr/>
          </p:nvCxnSpPr>
          <p:spPr bwMode="auto">
            <a:xfrm>
              <a:off x="174326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1BB0B63E-CAB2-5445-AEB2-9DDAF2EA740A}"/>
                </a:ext>
              </a:extLst>
            </p:cNvPr>
            <p:cNvCxnSpPr/>
            <p:nvPr/>
          </p:nvCxnSpPr>
          <p:spPr bwMode="auto">
            <a:xfrm>
              <a:off x="214651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45B3C106-C249-C844-BC51-16AF05A280BC}"/>
                </a:ext>
              </a:extLst>
            </p:cNvPr>
            <p:cNvCxnSpPr/>
            <p:nvPr/>
          </p:nvCxnSpPr>
          <p:spPr bwMode="auto">
            <a:xfrm>
              <a:off x="254975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17815C5A-47D4-4241-87F6-0BCF667A7429}"/>
                </a:ext>
              </a:extLst>
            </p:cNvPr>
            <p:cNvCxnSpPr/>
            <p:nvPr/>
          </p:nvCxnSpPr>
          <p:spPr bwMode="auto">
            <a:xfrm>
              <a:off x="295300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D101FA7-312C-7948-A599-C807FC83B23B}"/>
                </a:ext>
              </a:extLst>
            </p:cNvPr>
            <p:cNvCxnSpPr/>
            <p:nvPr/>
          </p:nvCxnSpPr>
          <p:spPr bwMode="auto">
            <a:xfrm>
              <a:off x="3356248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F83B7FF7-7B4C-0A40-9514-DE52986281C9}"/>
              </a:ext>
            </a:extLst>
          </p:cNvPr>
          <p:cNvSpPr txBox="1"/>
          <p:nvPr/>
        </p:nvSpPr>
        <p:spPr>
          <a:xfrm>
            <a:off x="2805689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7EC82AE-F528-0942-9E91-6F7AC4A1B1CA}"/>
              </a:ext>
            </a:extLst>
          </p:cNvPr>
          <p:cNvSpPr txBox="1"/>
          <p:nvPr/>
        </p:nvSpPr>
        <p:spPr>
          <a:xfrm>
            <a:off x="3217296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FB11CA1-D4F2-0E43-B740-6429AA4AD4D5}"/>
              </a:ext>
            </a:extLst>
          </p:cNvPr>
          <p:cNvSpPr txBox="1"/>
          <p:nvPr/>
        </p:nvSpPr>
        <p:spPr>
          <a:xfrm>
            <a:off x="3607301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8D268B2-D840-6642-827A-27E0574A45F2}"/>
              </a:ext>
            </a:extLst>
          </p:cNvPr>
          <p:cNvSpPr txBox="1"/>
          <p:nvPr/>
        </p:nvSpPr>
        <p:spPr>
          <a:xfrm flipH="1">
            <a:off x="3993820" y="5257675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8CFB149-5E02-544C-AB89-022C2BB721EE}"/>
              </a:ext>
            </a:extLst>
          </p:cNvPr>
          <p:cNvSpPr txBox="1"/>
          <p:nvPr/>
        </p:nvSpPr>
        <p:spPr>
          <a:xfrm>
            <a:off x="4433798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0DEA77C-E85A-E341-93F8-4FC9DAB36A3C}"/>
              </a:ext>
            </a:extLst>
          </p:cNvPr>
          <p:cNvSpPr txBox="1"/>
          <p:nvPr/>
        </p:nvSpPr>
        <p:spPr>
          <a:xfrm>
            <a:off x="4818200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F33153D-1C59-BF49-8324-55B56E49C338}"/>
              </a:ext>
            </a:extLst>
          </p:cNvPr>
          <p:cNvSpPr txBox="1"/>
          <p:nvPr/>
        </p:nvSpPr>
        <p:spPr>
          <a:xfrm>
            <a:off x="2206949" y="462376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2F2A62C-B5C4-844A-8CB9-431A1B1ED902}"/>
              </a:ext>
            </a:extLst>
          </p:cNvPr>
          <p:cNvSpPr txBox="1"/>
          <p:nvPr/>
        </p:nvSpPr>
        <p:spPr>
          <a:xfrm>
            <a:off x="2206949" y="421622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A01179D-578B-4C43-AB2B-0AB0EB436132}"/>
              </a:ext>
            </a:extLst>
          </p:cNvPr>
          <p:cNvSpPr txBox="1"/>
          <p:nvPr/>
        </p:nvSpPr>
        <p:spPr>
          <a:xfrm>
            <a:off x="2216385" y="3820228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3F7B103-874B-894D-BDC2-83902EB5CCFA}"/>
              </a:ext>
            </a:extLst>
          </p:cNvPr>
          <p:cNvSpPr txBox="1"/>
          <p:nvPr/>
        </p:nvSpPr>
        <p:spPr>
          <a:xfrm flipH="1">
            <a:off x="2224521" y="3413498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6AC01B5-E7FA-6D45-9FB4-7A54A74A5F73}"/>
              </a:ext>
            </a:extLst>
          </p:cNvPr>
          <p:cNvSpPr txBox="1"/>
          <p:nvPr/>
        </p:nvSpPr>
        <p:spPr>
          <a:xfrm>
            <a:off x="2226186" y="3001201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C821D65-4F80-9D4E-A1F6-927B3F1E48FA}"/>
              </a:ext>
            </a:extLst>
          </p:cNvPr>
          <p:cNvSpPr txBox="1"/>
          <p:nvPr/>
        </p:nvSpPr>
        <p:spPr>
          <a:xfrm>
            <a:off x="2206949" y="2588904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3931AF-D78D-8145-816B-841466D86CD2}"/>
              </a:ext>
            </a:extLst>
          </p:cNvPr>
          <p:cNvSpPr/>
          <p:nvPr/>
        </p:nvSpPr>
        <p:spPr bwMode="auto">
          <a:xfrm>
            <a:off x="2877704" y="4345075"/>
            <a:ext cx="144000" cy="144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74BC2D-18FC-A742-A850-764C7D31AA49}"/>
              </a:ext>
            </a:extLst>
          </p:cNvPr>
          <p:cNvSpPr/>
          <p:nvPr/>
        </p:nvSpPr>
        <p:spPr bwMode="auto">
          <a:xfrm>
            <a:off x="3293712" y="352967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99BCB5C-A38E-6440-8896-9089DBB45B9A}"/>
              </a:ext>
            </a:extLst>
          </p:cNvPr>
          <p:cNvSpPr/>
          <p:nvPr/>
        </p:nvSpPr>
        <p:spPr bwMode="auto">
          <a:xfrm>
            <a:off x="4099972" y="273209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7D0AA8-24FF-3245-9B88-7C95A233C95F}"/>
              </a:ext>
            </a:extLst>
          </p:cNvPr>
          <p:cNvSpPr/>
          <p:nvPr/>
        </p:nvSpPr>
        <p:spPr bwMode="auto">
          <a:xfrm>
            <a:off x="4490682" y="3917505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E997165-5137-694B-A4C1-B157B717C2DF}"/>
              </a:ext>
            </a:extLst>
          </p:cNvPr>
          <p:cNvSpPr txBox="1"/>
          <p:nvPr/>
        </p:nvSpPr>
        <p:spPr>
          <a:xfrm>
            <a:off x="2942538" y="4341324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FCF2FD2-E0C8-1844-9696-E0010738EAE5}"/>
              </a:ext>
            </a:extLst>
          </p:cNvPr>
          <p:cNvSpPr txBox="1"/>
          <p:nvPr/>
        </p:nvSpPr>
        <p:spPr>
          <a:xfrm>
            <a:off x="3351076" y="355688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de-DE" sz="16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7C00CBD-50BA-7947-A40F-36E79FD62185}"/>
              </a:ext>
            </a:extLst>
          </p:cNvPr>
          <p:cNvSpPr txBox="1"/>
          <p:nvPr/>
        </p:nvSpPr>
        <p:spPr>
          <a:xfrm>
            <a:off x="4128679" y="2750248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p</a:t>
            </a:r>
            <a:r>
              <a:rPr lang="de-DE" sz="1600" baseline="-25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312746B-09D9-C04F-9278-BAE81875FC2C}"/>
              </a:ext>
            </a:extLst>
          </p:cNvPr>
          <p:cNvSpPr txBox="1"/>
          <p:nvPr/>
        </p:nvSpPr>
        <p:spPr>
          <a:xfrm>
            <a:off x="4550188" y="394004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C000"/>
                </a:solidFill>
              </a:rPr>
              <a:t>p</a:t>
            </a:r>
            <a:r>
              <a:rPr lang="de-DE" sz="1600" baseline="-25000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7129049-B4EA-AF47-B6B7-406EE8DE9937}"/>
              </a:ext>
            </a:extLst>
          </p:cNvPr>
          <p:cNvSpPr txBox="1"/>
          <p:nvPr/>
        </p:nvSpPr>
        <p:spPr>
          <a:xfrm>
            <a:off x="669695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1;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2;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06AC2AC-4F99-8A42-8A62-6A21596BD65F}"/>
              </a:ext>
            </a:extLst>
          </p:cNvPr>
          <p:cNvSpPr txBox="1"/>
          <p:nvPr/>
        </p:nvSpPr>
        <p:spPr>
          <a:xfrm>
            <a:off x="2206949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2;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4;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382185E-52A2-E748-B669-3DAE6A7356F9}"/>
              </a:ext>
            </a:extLst>
          </p:cNvPr>
          <p:cNvSpPr txBox="1"/>
          <p:nvPr/>
        </p:nvSpPr>
        <p:spPr>
          <a:xfrm>
            <a:off x="3744203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4;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6;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A9A11D2-DBF5-364B-ACEC-F5E642E7B1FC}"/>
              </a:ext>
            </a:extLst>
          </p:cNvPr>
          <p:cNvSpPr txBox="1"/>
          <p:nvPr/>
        </p:nvSpPr>
        <p:spPr>
          <a:xfrm>
            <a:off x="5281456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3;</a:t>
            </a:r>
          </a:p>
        </p:txBody>
      </p:sp>
    </p:spTree>
    <p:extLst>
      <p:ext uri="{BB962C8B-B14F-4D97-AF65-F5344CB8AC3E}">
        <p14:creationId xmlns:p14="http://schemas.microsoft.com/office/powerpoint/2010/main" val="390702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19A738C-2292-624A-BA33-0A7B618601AF}"/>
              </a:ext>
            </a:extLst>
          </p:cNvPr>
          <p:cNvGrpSpPr/>
          <p:nvPr/>
        </p:nvGrpSpPr>
        <p:grpSpPr>
          <a:xfrm>
            <a:off x="778959" y="1488242"/>
            <a:ext cx="7937222" cy="3543652"/>
            <a:chOff x="778959" y="1488242"/>
            <a:chExt cx="7937222" cy="354365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EABF5C4-DCE2-2346-913E-BD1B4A41934A}"/>
                </a:ext>
              </a:extLst>
            </p:cNvPr>
            <p:cNvSpPr txBox="1"/>
            <p:nvPr/>
          </p:nvSpPr>
          <p:spPr>
            <a:xfrm>
              <a:off x="778959" y="2531056"/>
              <a:ext cx="2518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Typ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(der Variable)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DFB83E5E-80F4-A649-B01F-FDBA09DF4171}"/>
                </a:ext>
              </a:extLst>
            </p:cNvPr>
            <p:cNvCxnSpPr>
              <a:stCxn id="3" idx="0"/>
            </p:cNvCxnSpPr>
            <p:nvPr/>
          </p:nvCxnSpPr>
          <p:spPr bwMode="auto">
            <a:xfrm flipV="1">
              <a:off x="2037983" y="1871960"/>
              <a:ext cx="115577" cy="659096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7F90081-66E6-8D45-86A7-BBD7E857195C}"/>
                </a:ext>
              </a:extLst>
            </p:cNvPr>
            <p:cNvSpPr txBox="1"/>
            <p:nvPr/>
          </p:nvSpPr>
          <p:spPr>
            <a:xfrm>
              <a:off x="5619837" y="3462234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Konstruktor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rgbClr val="0070C0"/>
                  </a:solidFill>
                </a:rPr>
                <a:t>parameterlos (Standard-</a:t>
              </a:r>
              <a:r>
                <a:rPr lang="de-DE" sz="1600" b="0" dirty="0" err="1">
                  <a:solidFill>
                    <a:srgbClr val="0070C0"/>
                  </a:solidFill>
                </a:rPr>
                <a:t>konstruktor</a:t>
              </a:r>
              <a:r>
                <a:rPr lang="de-DE" sz="1600" b="0" dirty="0">
                  <a:solidFill>
                    <a:srgbClr val="0070C0"/>
                  </a:solidFill>
                </a:rPr>
                <a:t>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eine spezielle Methode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heißt genau wie die Klasse (groß geschrieben)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D7C3893-A498-1E45-BADC-9CCE2CE4D447}"/>
                </a:ext>
              </a:extLst>
            </p:cNvPr>
            <p:cNvCxnSpPr>
              <a:stCxn id="5" idx="0"/>
            </p:cNvCxnSpPr>
            <p:nvPr/>
          </p:nvCxnSpPr>
          <p:spPr bwMode="auto">
            <a:xfrm flipH="1" flipV="1">
              <a:off x="6339917" y="1876762"/>
              <a:ext cx="828092" cy="1585472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E1960E9-2FA3-564F-B15B-772A13AD22C1}"/>
                </a:ext>
              </a:extLst>
            </p:cNvPr>
            <p:cNvSpPr txBox="1"/>
            <p:nvPr/>
          </p:nvSpPr>
          <p:spPr>
            <a:xfrm>
              <a:off x="1477765" y="1488242"/>
              <a:ext cx="5570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 err="1">
                  <a:solidFill>
                    <a:srgbClr val="76B91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refVariable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 = </a:t>
              </a:r>
              <a:r>
                <a:rPr lang="de-DE" sz="20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Klasse()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;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DDBA116-3B4A-B241-880C-4D79B45E453F}"/>
                </a:ext>
              </a:extLst>
            </p:cNvPr>
            <p:cNvSpPr txBox="1"/>
            <p:nvPr/>
          </p:nvSpPr>
          <p:spPr>
            <a:xfrm>
              <a:off x="2157471" y="3569816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76B911"/>
                  </a:solidFill>
                </a:rPr>
                <a:t>Name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(Name der Variablen,</a:t>
              </a:r>
            </a:p>
            <a:p>
              <a:r>
                <a:rPr lang="de-DE" sz="1600" dirty="0"/>
                <a:t>d</a:t>
              </a:r>
              <a:r>
                <a:rPr lang="de-DE" sz="1600" b="0" dirty="0">
                  <a:solidFill>
                    <a:schemeClr val="tx1"/>
                  </a:solidFill>
                </a:rPr>
                <a:t>ie auf das Objekt zeigt)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20E7511-5446-2842-B270-7EF432E2023A}"/>
                </a:ext>
              </a:extLst>
            </p:cNvPr>
            <p:cNvCxnSpPr>
              <a:stCxn id="8" idx="0"/>
            </p:cNvCxnSpPr>
            <p:nvPr/>
          </p:nvCxnSpPr>
          <p:spPr bwMode="auto">
            <a:xfrm flipV="1">
              <a:off x="3416495" y="1888626"/>
              <a:ext cx="253144" cy="1681190"/>
            </a:xfrm>
            <a:prstGeom prst="straightConnector1">
              <a:avLst/>
            </a:prstGeom>
            <a:noFill/>
            <a:ln w="19050" cap="flat" cmpd="sng" algn="ctr">
              <a:solidFill>
                <a:srgbClr val="76B91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218256A-21D0-7242-A43C-D2D4267086CA}"/>
                </a:ext>
              </a:extLst>
            </p:cNvPr>
            <p:cNvSpPr txBox="1"/>
            <p:nvPr/>
          </p:nvSpPr>
          <p:spPr>
            <a:xfrm>
              <a:off x="4042782" y="2371448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solidFill>
                    <a:schemeClr val="tx1"/>
                  </a:solidFill>
                </a:rPr>
                <a:t>Schlüsselwort </a:t>
              </a:r>
              <a:r>
                <a:rPr lang="de-DE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endParaRPr lang="de-DE" sz="1600" b="1" dirty="0">
                <a:solidFill>
                  <a:srgbClr val="C00000"/>
                </a:solidFill>
                <a:latin typeface="Courier New" panose="02070309020205020404" pitchFamily="49" charset="0"/>
                <a:ea typeface="Consolas" charset="0"/>
                <a:cs typeface="Courier New" panose="02070309020205020404" pitchFamily="49" charset="0"/>
              </a:endParaRPr>
            </a:p>
            <a:p>
              <a:r>
                <a:rPr lang="de-DE" sz="1600" b="0" dirty="0">
                  <a:solidFill>
                    <a:schemeClr val="tx1"/>
                  </a:solidFill>
                </a:rPr>
                <a:t>Operator zum Erzeugen 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von Objekten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48B57389-E369-5749-89CE-B2B06880B654}"/>
                </a:ext>
              </a:extLst>
            </p:cNvPr>
            <p:cNvCxnSpPr/>
            <p:nvPr/>
          </p:nvCxnSpPr>
          <p:spPr bwMode="auto">
            <a:xfrm flipH="1" flipV="1">
              <a:off x="5235225" y="1876762"/>
              <a:ext cx="66581" cy="494687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86994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60E93A5-4BA3-7642-AB48-F37D9E2985C7}"/>
              </a:ext>
            </a:extLst>
          </p:cNvPr>
          <p:cNvSpPr/>
          <p:nvPr/>
        </p:nvSpPr>
        <p:spPr>
          <a:xfrm>
            <a:off x="1300213" y="1603375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Point 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endParaRPr lang="de-DE" sz="1600" dirty="0">
              <a:latin typeface="Monaco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>
                <a:solidFill>
                  <a:srgbClr val="0000C0"/>
                </a:solidFill>
                <a:latin typeface="Monaco" charset="0"/>
              </a:rPr>
              <a:t>x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0000C0"/>
                </a:solidFill>
                <a:latin typeface="Monaco" charset="0"/>
              </a:rPr>
              <a:t>y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...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}</a:t>
            </a:r>
            <a:endParaRPr lang="de-DE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3C0DEC-300B-7047-AD1B-E389381CA92B}"/>
              </a:ext>
            </a:extLst>
          </p:cNvPr>
          <p:cNvSpPr txBox="1"/>
          <p:nvPr/>
        </p:nvSpPr>
        <p:spPr>
          <a:xfrm>
            <a:off x="1014413" y="4441105"/>
            <a:ext cx="3913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öffentliche </a:t>
            </a:r>
            <a:r>
              <a:rPr lang="de-DE" sz="1600" b="0" dirty="0">
                <a:solidFill>
                  <a:schemeClr val="tx1"/>
                </a:solidFill>
              </a:rPr>
              <a:t>Klasse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kann von anderen Klassen genutzt werden;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von außen sichtbar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871A150-6777-134F-8731-DA67BC4E8D7E}"/>
              </a:ext>
            </a:extLst>
          </p:cNvPr>
          <p:cNvCxnSpPr/>
          <p:nvPr/>
        </p:nvCxnSpPr>
        <p:spPr bwMode="auto">
          <a:xfrm flipV="1">
            <a:off x="1804269" y="1920825"/>
            <a:ext cx="0" cy="25202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6B61B580-6BE0-494A-ACB8-F02028AAD503}"/>
              </a:ext>
            </a:extLst>
          </p:cNvPr>
          <p:cNvSpPr txBox="1"/>
          <p:nvPr/>
        </p:nvSpPr>
        <p:spPr>
          <a:xfrm>
            <a:off x="3181128" y="3523243"/>
            <a:ext cx="4333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persönliche (private) </a:t>
            </a:r>
            <a:r>
              <a:rPr lang="de-DE" sz="1600" b="0" dirty="0">
                <a:solidFill>
                  <a:schemeClr val="tx1"/>
                </a:solidFill>
              </a:rPr>
              <a:t>Daten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eines Objektes vom 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de-DE" sz="1600" b="0" dirty="0">
                <a:solidFill>
                  <a:schemeClr val="tx1"/>
                </a:solidFill>
              </a:rPr>
              <a:t>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nur innerhalb der Klasse sichtbar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E4FA-73A9-DC4E-AE34-2B73CE60057C}"/>
              </a:ext>
            </a:extLst>
          </p:cNvPr>
          <p:cNvCxnSpPr/>
          <p:nvPr/>
        </p:nvCxnSpPr>
        <p:spPr bwMode="auto">
          <a:xfrm flipH="1" flipV="1">
            <a:off x="2956397" y="2928937"/>
            <a:ext cx="1014587" cy="594306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B2AD048-8429-344E-9E08-3552013A4FE0}"/>
              </a:ext>
            </a:extLst>
          </p:cNvPr>
          <p:cNvSpPr txBox="1"/>
          <p:nvPr/>
        </p:nvSpPr>
        <p:spPr>
          <a:xfrm>
            <a:off x="5123111" y="2250767"/>
            <a:ext cx="2873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Objektvariablen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b="0" dirty="0">
                <a:solidFill>
                  <a:schemeClr val="tx1"/>
                </a:solidFill>
              </a:rPr>
              <a:t>für die x- und </a:t>
            </a:r>
            <a:r>
              <a:rPr lang="de-DE" sz="1600" b="0" dirty="0" err="1">
                <a:solidFill>
                  <a:schemeClr val="tx1"/>
                </a:solidFill>
              </a:rPr>
              <a:t>y</a:t>
            </a:r>
            <a:r>
              <a:rPr lang="de-DE" sz="1600" b="0" dirty="0">
                <a:solidFill>
                  <a:schemeClr val="tx1"/>
                </a:solidFill>
              </a:rPr>
              <a:t>-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Koordinate vom Typ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endParaRPr lang="de-DE" sz="16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600" b="0" dirty="0">
                <a:solidFill>
                  <a:schemeClr val="tx1"/>
                </a:solidFill>
              </a:rPr>
              <a:t>sog. </a:t>
            </a:r>
            <a:r>
              <a:rPr lang="de-DE" sz="1600" dirty="0">
                <a:solidFill>
                  <a:srgbClr val="C00000"/>
                </a:solidFill>
              </a:rPr>
              <a:t>Attribute</a:t>
            </a:r>
            <a:r>
              <a:rPr lang="de-DE" sz="1600" b="0" dirty="0">
                <a:solidFill>
                  <a:srgbClr val="C00000"/>
                </a:solidFill>
              </a:rPr>
              <a:t> (</a:t>
            </a:r>
            <a:r>
              <a:rPr lang="de-DE" sz="1600" dirty="0">
                <a:solidFill>
                  <a:srgbClr val="C00000"/>
                </a:solidFill>
              </a:rPr>
              <a:t>D</a:t>
            </a:r>
            <a:r>
              <a:rPr lang="de-DE" sz="1600" b="0" dirty="0">
                <a:solidFill>
                  <a:srgbClr val="C00000"/>
                </a:solidFill>
              </a:rPr>
              <a:t>atenfelder) </a:t>
            </a:r>
            <a:r>
              <a:rPr lang="de-DE" sz="1600" b="0" dirty="0">
                <a:solidFill>
                  <a:schemeClr val="tx1"/>
                </a:solidFill>
              </a:rPr>
              <a:t>der Klasse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E884BF-CBC1-B543-B586-C7DB10651CAA}"/>
              </a:ext>
            </a:extLst>
          </p:cNvPr>
          <p:cNvCxnSpPr/>
          <p:nvPr/>
        </p:nvCxnSpPr>
        <p:spPr bwMode="auto">
          <a:xfrm flipH="1">
            <a:off x="4108525" y="2424881"/>
            <a:ext cx="1014587" cy="72008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F24DA82-79ED-5944-A05F-083B27459904}"/>
              </a:ext>
            </a:extLst>
          </p:cNvPr>
          <p:cNvCxnSpPr/>
          <p:nvPr/>
        </p:nvCxnSpPr>
        <p:spPr bwMode="auto">
          <a:xfrm flipH="1">
            <a:off x="4108525" y="2460885"/>
            <a:ext cx="1014585" cy="298214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80BDA6F-98AA-6945-8ACD-EACAF314CA54}"/>
              </a:ext>
            </a:extLst>
          </p:cNvPr>
          <p:cNvCxnSpPr>
            <a:stCxn id="11" idx="1"/>
          </p:cNvCxnSpPr>
          <p:nvPr/>
        </p:nvCxnSpPr>
        <p:spPr bwMode="auto">
          <a:xfrm flipH="1">
            <a:off x="3893532" y="1648413"/>
            <a:ext cx="1014584" cy="76944"/>
          </a:xfrm>
          <a:prstGeom prst="straightConnector1">
            <a:avLst/>
          </a:prstGeom>
          <a:noFill/>
          <a:ln w="19050" cap="flat" cmpd="sng" algn="ctr">
            <a:solidFill>
              <a:srgbClr val="76B91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C90121F-A7BD-D641-A037-039F16AFAAB5}"/>
              </a:ext>
            </a:extLst>
          </p:cNvPr>
          <p:cNvSpPr txBox="1"/>
          <p:nvPr/>
        </p:nvSpPr>
        <p:spPr>
          <a:xfrm>
            <a:off x="4908116" y="1356025"/>
            <a:ext cx="4333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76B911"/>
                </a:solidFill>
              </a:rPr>
              <a:t>Deklaration </a:t>
            </a:r>
            <a:r>
              <a:rPr lang="de-DE" sz="1600" b="0" dirty="0">
                <a:solidFill>
                  <a:schemeClr val="tx1"/>
                </a:solidFill>
              </a:rPr>
              <a:t>einer Klasse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es existiert ein neuer Datentyp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425599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67AE60D5-2F3A-F645-9F1D-515D0ACF951B}"/>
              </a:ext>
            </a:extLst>
          </p:cNvPr>
          <p:cNvSpPr/>
          <p:nvPr/>
        </p:nvSpPr>
        <p:spPr bwMode="auto">
          <a:xfrm>
            <a:off x="160276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DDB70F7-138E-B243-86ED-20A4D6068952}"/>
              </a:ext>
            </a:extLst>
          </p:cNvPr>
          <p:cNvSpPr txBox="1"/>
          <p:nvPr/>
        </p:nvSpPr>
        <p:spPr>
          <a:xfrm>
            <a:off x="168088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598105-91E0-CB47-A618-1BB7D009A470}"/>
              </a:ext>
            </a:extLst>
          </p:cNvPr>
          <p:cNvSpPr txBox="1"/>
          <p:nvPr/>
        </p:nvSpPr>
        <p:spPr>
          <a:xfrm>
            <a:off x="84494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EED5C7-1FCA-3A40-B015-663301C2662B}"/>
              </a:ext>
            </a:extLst>
          </p:cNvPr>
          <p:cNvSpPr/>
          <p:nvPr/>
        </p:nvSpPr>
        <p:spPr bwMode="auto">
          <a:xfrm>
            <a:off x="104948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8CF716F-B707-B940-8315-487DF075364C}"/>
              </a:ext>
            </a:extLst>
          </p:cNvPr>
          <p:cNvCxnSpPr>
            <a:stCxn id="5" idx="7"/>
            <a:endCxn id="2" idx="1"/>
          </p:cNvCxnSpPr>
          <p:nvPr/>
        </p:nvCxnSpPr>
        <p:spPr bwMode="auto">
          <a:xfrm flipV="1">
            <a:off x="117239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D91BBCC-7F9E-DB4E-BC85-249CF235F38B}"/>
              </a:ext>
            </a:extLst>
          </p:cNvPr>
          <p:cNvSpPr/>
          <p:nvPr/>
        </p:nvSpPr>
        <p:spPr bwMode="auto">
          <a:xfrm>
            <a:off x="3625215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B87953B-A632-6647-8A91-9B1AD4178545}"/>
              </a:ext>
            </a:extLst>
          </p:cNvPr>
          <p:cNvSpPr txBox="1"/>
          <p:nvPr/>
        </p:nvSpPr>
        <p:spPr>
          <a:xfrm>
            <a:off x="3703333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0E0609-BFB4-F440-861A-65B569F99D6E}"/>
              </a:ext>
            </a:extLst>
          </p:cNvPr>
          <p:cNvSpPr txBox="1"/>
          <p:nvPr/>
        </p:nvSpPr>
        <p:spPr>
          <a:xfrm>
            <a:off x="2867389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5D48C8-26BF-3F41-A89E-84469141BB51}"/>
              </a:ext>
            </a:extLst>
          </p:cNvPr>
          <p:cNvSpPr/>
          <p:nvPr/>
        </p:nvSpPr>
        <p:spPr bwMode="auto">
          <a:xfrm>
            <a:off x="3071932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5DB196A-D349-CE45-8605-B90416389931}"/>
              </a:ext>
            </a:extLst>
          </p:cNvPr>
          <p:cNvCxnSpPr>
            <a:endCxn id="10" idx="1"/>
          </p:cNvCxnSpPr>
          <p:nvPr/>
        </p:nvCxnSpPr>
        <p:spPr bwMode="auto">
          <a:xfrm flipV="1">
            <a:off x="3194844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94E32E6-1D36-B34D-A1F8-81B458AE794F}"/>
              </a:ext>
            </a:extLst>
          </p:cNvPr>
          <p:cNvSpPr/>
          <p:nvPr/>
        </p:nvSpPr>
        <p:spPr bwMode="auto">
          <a:xfrm>
            <a:off x="563425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C7FF1-79A9-9944-B8FC-90BAC508AB95}"/>
              </a:ext>
            </a:extLst>
          </p:cNvPr>
          <p:cNvSpPr txBox="1"/>
          <p:nvPr/>
        </p:nvSpPr>
        <p:spPr>
          <a:xfrm>
            <a:off x="571237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460C4-8F2C-5847-809C-EBCDD4D22EF0}"/>
              </a:ext>
            </a:extLst>
          </p:cNvPr>
          <p:cNvSpPr txBox="1"/>
          <p:nvPr/>
        </p:nvSpPr>
        <p:spPr>
          <a:xfrm>
            <a:off x="487643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799EA6-5F94-D948-B07B-BF38C260661C}"/>
              </a:ext>
            </a:extLst>
          </p:cNvPr>
          <p:cNvSpPr/>
          <p:nvPr/>
        </p:nvSpPr>
        <p:spPr bwMode="auto">
          <a:xfrm>
            <a:off x="508097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4952F3A-5B8F-BF41-9CAE-35CFCA14957B}"/>
              </a:ext>
            </a:extLst>
          </p:cNvPr>
          <p:cNvCxnSpPr>
            <a:endCxn id="15" idx="1"/>
          </p:cNvCxnSpPr>
          <p:nvPr/>
        </p:nvCxnSpPr>
        <p:spPr bwMode="auto">
          <a:xfrm flipV="1">
            <a:off x="520388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4E2FB636-1478-2145-BEE4-9142486F1846}"/>
              </a:ext>
            </a:extLst>
          </p:cNvPr>
          <p:cNvSpPr/>
          <p:nvPr/>
        </p:nvSpPr>
        <p:spPr bwMode="auto">
          <a:xfrm>
            <a:off x="7643301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64B6B68-A477-4647-8C4C-BBAC6B1CED37}"/>
              </a:ext>
            </a:extLst>
          </p:cNvPr>
          <p:cNvSpPr txBox="1"/>
          <p:nvPr/>
        </p:nvSpPr>
        <p:spPr>
          <a:xfrm>
            <a:off x="7721419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4C44C2E-F022-4F41-BE69-2157EF750005}"/>
              </a:ext>
            </a:extLst>
          </p:cNvPr>
          <p:cNvSpPr txBox="1"/>
          <p:nvPr/>
        </p:nvSpPr>
        <p:spPr>
          <a:xfrm>
            <a:off x="6885475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0008E1-0E04-4F49-A7B2-CBEA410E5DFF}"/>
              </a:ext>
            </a:extLst>
          </p:cNvPr>
          <p:cNvSpPr/>
          <p:nvPr/>
        </p:nvSpPr>
        <p:spPr bwMode="auto">
          <a:xfrm>
            <a:off x="7090018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9A9BFF-8E4B-1348-87C6-60AD7FBC887E}"/>
              </a:ext>
            </a:extLst>
          </p:cNvPr>
          <p:cNvCxnSpPr>
            <a:endCxn id="20" idx="1"/>
          </p:cNvCxnSpPr>
          <p:nvPr/>
        </p:nvCxnSpPr>
        <p:spPr bwMode="auto">
          <a:xfrm flipV="1">
            <a:off x="7212930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02C81A7-D8A8-C44A-9343-01364E50C703}"/>
              </a:ext>
            </a:extLst>
          </p:cNvPr>
          <p:cNvSpPr/>
          <p:nvPr/>
        </p:nvSpPr>
        <p:spPr bwMode="auto">
          <a:xfrm>
            <a:off x="160276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9BD5B20-D2F6-8E43-9C8A-586446EB7A97}"/>
              </a:ext>
            </a:extLst>
          </p:cNvPr>
          <p:cNvSpPr txBox="1"/>
          <p:nvPr/>
        </p:nvSpPr>
        <p:spPr>
          <a:xfrm>
            <a:off x="168088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  <a:endParaRPr lang="de-DE" sz="14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EB3337-9F08-6D43-B101-0C40E89E508C}"/>
              </a:ext>
            </a:extLst>
          </p:cNvPr>
          <p:cNvSpPr txBox="1"/>
          <p:nvPr/>
        </p:nvSpPr>
        <p:spPr>
          <a:xfrm>
            <a:off x="84494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5D9F0E-F0EB-7F48-A3EA-6F1BAD7AAD95}"/>
              </a:ext>
            </a:extLst>
          </p:cNvPr>
          <p:cNvSpPr/>
          <p:nvPr/>
        </p:nvSpPr>
        <p:spPr bwMode="auto">
          <a:xfrm>
            <a:off x="104948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3AEF73C-8D63-1542-BDF8-A68A28CB61ED}"/>
              </a:ext>
            </a:extLst>
          </p:cNvPr>
          <p:cNvCxnSpPr>
            <a:stCxn id="25" idx="7"/>
          </p:cNvCxnSpPr>
          <p:nvPr/>
        </p:nvCxnSpPr>
        <p:spPr bwMode="auto">
          <a:xfrm flipV="1">
            <a:off x="1172397" y="3138587"/>
            <a:ext cx="409086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852594D8-46B7-1841-BAE7-CBADEEA2FAAF}"/>
              </a:ext>
            </a:extLst>
          </p:cNvPr>
          <p:cNvSpPr/>
          <p:nvPr/>
        </p:nvSpPr>
        <p:spPr bwMode="auto">
          <a:xfrm>
            <a:off x="3625215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915C86E-13F1-9245-B813-4801BB3256C2}"/>
              </a:ext>
            </a:extLst>
          </p:cNvPr>
          <p:cNvSpPr txBox="1"/>
          <p:nvPr/>
        </p:nvSpPr>
        <p:spPr>
          <a:xfrm>
            <a:off x="3703333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E744E28-2698-E54A-8509-E72257706C5E}"/>
              </a:ext>
            </a:extLst>
          </p:cNvPr>
          <p:cNvSpPr txBox="1"/>
          <p:nvPr/>
        </p:nvSpPr>
        <p:spPr>
          <a:xfrm>
            <a:off x="2867389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2675EC-FB02-884A-994B-D03B528612CB}"/>
              </a:ext>
            </a:extLst>
          </p:cNvPr>
          <p:cNvSpPr/>
          <p:nvPr/>
        </p:nvSpPr>
        <p:spPr bwMode="auto">
          <a:xfrm>
            <a:off x="3071932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1F6DF4E-2B8A-1242-B067-E5DA6BA4E9CA}"/>
              </a:ext>
            </a:extLst>
          </p:cNvPr>
          <p:cNvCxnSpPr>
            <a:endCxn id="30" idx="1"/>
          </p:cNvCxnSpPr>
          <p:nvPr/>
        </p:nvCxnSpPr>
        <p:spPr bwMode="auto">
          <a:xfrm flipV="1">
            <a:off x="3194844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EABFC72A-9A5D-8046-A1E7-437BA0B3A9DE}"/>
              </a:ext>
            </a:extLst>
          </p:cNvPr>
          <p:cNvSpPr/>
          <p:nvPr/>
        </p:nvSpPr>
        <p:spPr bwMode="auto">
          <a:xfrm>
            <a:off x="563425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31F8188-50EC-0143-AB38-B5B8227A8B86}"/>
              </a:ext>
            </a:extLst>
          </p:cNvPr>
          <p:cNvSpPr txBox="1"/>
          <p:nvPr/>
        </p:nvSpPr>
        <p:spPr>
          <a:xfrm>
            <a:off x="571237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CD14BB5-E479-0F4A-BFF3-A1D97F6F9FFD}"/>
              </a:ext>
            </a:extLst>
          </p:cNvPr>
          <p:cNvSpPr txBox="1"/>
          <p:nvPr/>
        </p:nvSpPr>
        <p:spPr>
          <a:xfrm>
            <a:off x="487643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104A2E-506D-F542-9927-012F4C0B885F}"/>
              </a:ext>
            </a:extLst>
          </p:cNvPr>
          <p:cNvSpPr/>
          <p:nvPr/>
        </p:nvSpPr>
        <p:spPr bwMode="auto">
          <a:xfrm>
            <a:off x="508097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BA00F1C-2FD6-4341-BCD2-4F40B8562444}"/>
              </a:ext>
            </a:extLst>
          </p:cNvPr>
          <p:cNvCxnSpPr>
            <a:endCxn id="35" idx="1"/>
          </p:cNvCxnSpPr>
          <p:nvPr/>
        </p:nvCxnSpPr>
        <p:spPr bwMode="auto">
          <a:xfrm flipV="1">
            <a:off x="5203887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69E6AC-4A80-1F4D-A5F8-DD4617A47A4F}"/>
              </a:ext>
            </a:extLst>
          </p:cNvPr>
          <p:cNvSpPr/>
          <p:nvPr/>
        </p:nvSpPr>
        <p:spPr bwMode="auto">
          <a:xfrm>
            <a:off x="7643301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BBD9BB-E8A0-7D41-BDA8-8047A37B1EC9}"/>
              </a:ext>
            </a:extLst>
          </p:cNvPr>
          <p:cNvSpPr txBox="1"/>
          <p:nvPr/>
        </p:nvSpPr>
        <p:spPr>
          <a:xfrm>
            <a:off x="7721419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89257C5-A9D2-8944-B46D-8FC5E370A66D}"/>
              </a:ext>
            </a:extLst>
          </p:cNvPr>
          <p:cNvSpPr txBox="1"/>
          <p:nvPr/>
        </p:nvSpPr>
        <p:spPr>
          <a:xfrm>
            <a:off x="6885475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FFD8CC-A0FC-2947-ACA8-B2CA156588A9}"/>
              </a:ext>
            </a:extLst>
          </p:cNvPr>
          <p:cNvSpPr/>
          <p:nvPr/>
        </p:nvSpPr>
        <p:spPr bwMode="auto">
          <a:xfrm>
            <a:off x="7090018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4B3C808-D00D-794B-A3A2-DD1BF9B6B375}"/>
              </a:ext>
            </a:extLst>
          </p:cNvPr>
          <p:cNvCxnSpPr>
            <a:endCxn id="40" idx="1"/>
          </p:cNvCxnSpPr>
          <p:nvPr/>
        </p:nvCxnSpPr>
        <p:spPr bwMode="auto">
          <a:xfrm flipV="1">
            <a:off x="7212930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49751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997DFF-38A1-7E4B-A7B0-0509766D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261938"/>
            <a:ext cx="2844800" cy="12192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295F5CE-023F-984C-A6F4-FBDEAB8D137E}"/>
              </a:ext>
            </a:extLst>
          </p:cNvPr>
          <p:cNvSpPr/>
          <p:nvPr/>
        </p:nvSpPr>
        <p:spPr bwMode="auto">
          <a:xfrm>
            <a:off x="6877967" y="2814809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E1B86DE-240A-C642-A8FA-80CD1672D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343" y="2887241"/>
            <a:ext cx="13067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int a = 5;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DBF321-D8ED-DA4F-99CD-979A6F64F9D7}"/>
              </a:ext>
            </a:extLst>
          </p:cNvPr>
          <p:cNvSpPr/>
          <p:nvPr/>
        </p:nvSpPr>
        <p:spPr bwMode="auto">
          <a:xfrm>
            <a:off x="5077767" y="3009771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A111DB32-2D19-964C-B926-79149447F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5" y="267121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3CF84F-9849-9844-B086-3877533339FE}"/>
              </a:ext>
            </a:extLst>
          </p:cNvPr>
          <p:cNvCxnSpPr>
            <a:stCxn id="5" idx="3"/>
            <a:endCxn id="3" idx="1"/>
          </p:cNvCxnSpPr>
          <p:nvPr/>
        </p:nvCxnSpPr>
        <p:spPr bwMode="auto">
          <a:xfrm flipV="1">
            <a:off x="6085879" y="3030833"/>
            <a:ext cx="792088" cy="11032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Textfeld 3">
            <a:extLst>
              <a:ext uri="{FF2B5EF4-FFF2-40B4-BE49-F238E27FC236}">
                <a16:creationId xmlns:a16="http://schemas.microsoft.com/office/drawing/2014/main" id="{B1F97ABC-8704-6847-8E59-BFE8F796E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343" y="3457734"/>
            <a:ext cx="13067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int b = a;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0BE5B8B-0F7A-394D-8AAB-63B039C6C9DD}"/>
              </a:ext>
            </a:extLst>
          </p:cNvPr>
          <p:cNvSpPr/>
          <p:nvPr/>
        </p:nvSpPr>
        <p:spPr bwMode="auto">
          <a:xfrm>
            <a:off x="6877967" y="351256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5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8B8A426-4836-4948-856A-E8DB4C0309C2}"/>
              </a:ext>
            </a:extLst>
          </p:cNvPr>
          <p:cNvSpPr/>
          <p:nvPr/>
        </p:nvSpPr>
        <p:spPr bwMode="auto">
          <a:xfrm>
            <a:off x="5077767" y="3707524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AAA801-96D3-E64B-B9A1-DEF6017C4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5" y="3368970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b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AD7B8EC-5BA8-5A42-8B0F-01F57CFA37BF}"/>
              </a:ext>
            </a:extLst>
          </p:cNvPr>
          <p:cNvCxnSpPr>
            <a:endCxn id="9" idx="1"/>
          </p:cNvCxnSpPr>
          <p:nvPr/>
        </p:nvCxnSpPr>
        <p:spPr bwMode="auto">
          <a:xfrm flipV="1">
            <a:off x="6085879" y="3728586"/>
            <a:ext cx="792088" cy="11032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" name="Gekrümmte Verbindung 12">
            <a:extLst>
              <a:ext uri="{FF2B5EF4-FFF2-40B4-BE49-F238E27FC236}">
                <a16:creationId xmlns:a16="http://schemas.microsoft.com/office/drawing/2014/main" id="{D7A9A699-D381-0141-9950-BE2B4D25137E}"/>
              </a:ext>
            </a:extLst>
          </p:cNvPr>
          <p:cNvCxnSpPr>
            <a:stCxn id="4" idx="3"/>
            <a:endCxn id="8" idx="3"/>
          </p:cNvCxnSpPr>
          <p:nvPr/>
        </p:nvCxnSpPr>
        <p:spPr bwMode="auto">
          <a:xfrm>
            <a:off x="2568111" y="3056518"/>
            <a:ext cx="12700" cy="570493"/>
          </a:xfrm>
          <a:prstGeom prst="curvedConnector3">
            <a:avLst>
              <a:gd name="adj1" fmla="val 1800000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7577FDF-88FF-CE42-8AE5-DBA7D0B338BB}"/>
              </a:ext>
            </a:extLst>
          </p:cNvPr>
          <p:cNvSpPr txBox="1"/>
          <p:nvPr/>
        </p:nvSpPr>
        <p:spPr>
          <a:xfrm>
            <a:off x="2829656" y="303558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Kopie des Wertes </a:t>
            </a:r>
          </a:p>
          <a:p>
            <a:r>
              <a:rPr lang="de-DE" sz="1400" dirty="0">
                <a:solidFill>
                  <a:srgbClr val="C00000"/>
                </a:solidFill>
              </a:rPr>
              <a:t>der Variablen</a:t>
            </a:r>
          </a:p>
        </p:txBody>
      </p:sp>
    </p:spTree>
    <p:extLst>
      <p:ext uri="{BB962C8B-B14F-4D97-AF65-F5344CB8AC3E}">
        <p14:creationId xmlns:p14="http://schemas.microsoft.com/office/powerpoint/2010/main" val="2422756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63DAE3-C34E-9841-8D41-215EFBE275C6}"/>
              </a:ext>
            </a:extLst>
          </p:cNvPr>
          <p:cNvSpPr/>
          <p:nvPr/>
        </p:nvSpPr>
        <p:spPr bwMode="auto">
          <a:xfrm>
            <a:off x="8841060" y="1301874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" name="Textfeld 3">
            <a:extLst>
              <a:ext uri="{FF2B5EF4-FFF2-40B4-BE49-F238E27FC236}">
                <a16:creationId xmlns:a16="http://schemas.microsoft.com/office/drawing/2014/main" id="{68464051-466B-C941-9252-E19072F92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460" y="1540137"/>
            <a:ext cx="31021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Point p1 = </a:t>
            </a:r>
            <a:r>
              <a:rPr lang="de-DE" altLang="de-DE" sz="1600" dirty="0" err="1">
                <a:solidFill>
                  <a:schemeClr val="tx1"/>
                </a:solidFill>
                <a:latin typeface="Consolas" charset="0"/>
              </a:rPr>
              <a:t>new</a:t>
            </a:r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 Point(3,4);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52A3C9D-F151-0242-8230-FC0862E4EE40}"/>
              </a:ext>
            </a:extLst>
          </p:cNvPr>
          <p:cNvSpPr/>
          <p:nvPr/>
        </p:nvSpPr>
        <p:spPr bwMode="auto">
          <a:xfrm>
            <a:off x="5384676" y="168717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82AB32FF-1443-524B-85E3-1844887BF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294" y="1348621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27EABE1-CCDE-0A46-B2BC-2BC4F81BB0E9}"/>
              </a:ext>
            </a:extLst>
          </p:cNvPr>
          <p:cNvCxnSpPr>
            <a:stCxn id="18" idx="1"/>
            <a:endCxn id="9" idx="1"/>
          </p:cNvCxnSpPr>
          <p:nvPr/>
        </p:nvCxnSpPr>
        <p:spPr bwMode="auto">
          <a:xfrm flipV="1">
            <a:off x="6896844" y="1517618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Textfeld 3">
            <a:extLst>
              <a:ext uri="{FF2B5EF4-FFF2-40B4-BE49-F238E27FC236}">
                <a16:creationId xmlns:a16="http://schemas.microsoft.com/office/drawing/2014/main" id="{6DFAAA0A-FC58-E043-ABDB-B78CF6A1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460" y="2100745"/>
            <a:ext cx="17556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Point p2 = p1;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697E9F-08D3-E24B-886D-4B12D57F8385}"/>
              </a:ext>
            </a:extLst>
          </p:cNvPr>
          <p:cNvSpPr/>
          <p:nvPr/>
        </p:nvSpPr>
        <p:spPr bwMode="auto">
          <a:xfrm>
            <a:off x="8841060" y="1885733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4A1CA-AA27-F047-8988-50EF063523B5}"/>
              </a:ext>
            </a:extLst>
          </p:cNvPr>
          <p:cNvSpPr/>
          <p:nvPr/>
        </p:nvSpPr>
        <p:spPr bwMode="auto">
          <a:xfrm>
            <a:off x="7184876" y="138623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DF4545-413B-074A-8011-EC9E31AED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072" y="1091519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146AB8F-669C-A542-8E1B-D40C9F162EEF}"/>
              </a:ext>
            </a:extLst>
          </p:cNvPr>
          <p:cNvCxnSpPr>
            <a:stCxn id="9" idx="3"/>
            <a:endCxn id="2" idx="1"/>
          </p:cNvCxnSpPr>
          <p:nvPr/>
        </p:nvCxnSpPr>
        <p:spPr bwMode="auto">
          <a:xfrm>
            <a:off x="8192988" y="1517618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" name="Gekrümmte Verbindung 11">
            <a:extLst>
              <a:ext uri="{FF2B5EF4-FFF2-40B4-BE49-F238E27FC236}">
                <a16:creationId xmlns:a16="http://schemas.microsoft.com/office/drawing/2014/main" id="{E8941F6E-A3FD-C741-B5FF-F9B0F5A293D2}"/>
              </a:ext>
            </a:extLst>
          </p:cNvPr>
          <p:cNvCxnSpPr/>
          <p:nvPr/>
        </p:nvCxnSpPr>
        <p:spPr bwMode="auto">
          <a:xfrm>
            <a:off x="4116436" y="1747288"/>
            <a:ext cx="12700" cy="570493"/>
          </a:xfrm>
          <a:prstGeom prst="curvedConnector3">
            <a:avLst>
              <a:gd name="adj1" fmla="val 1800000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EE7F076-2E79-CA4C-9082-4FEDBEE78285}"/>
              </a:ext>
            </a:extLst>
          </p:cNvPr>
          <p:cNvSpPr txBox="1"/>
          <p:nvPr/>
        </p:nvSpPr>
        <p:spPr>
          <a:xfrm>
            <a:off x="3195323" y="2000368"/>
            <a:ext cx="12401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Kopie der </a:t>
            </a:r>
          </a:p>
          <a:p>
            <a:r>
              <a:rPr lang="de-DE" sz="1400" dirty="0">
                <a:solidFill>
                  <a:srgbClr val="C00000"/>
                </a:solidFill>
              </a:rPr>
              <a:t>Referenz</a:t>
            </a:r>
          </a:p>
          <a:p>
            <a:r>
              <a:rPr lang="de-DE" sz="1400" dirty="0">
                <a:solidFill>
                  <a:srgbClr val="C00000"/>
                </a:solidFill>
              </a:rPr>
              <a:t>auf das Objekt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3CC903B-EFD4-0D42-BCE1-B2B8BDAEFB0F}"/>
              </a:ext>
            </a:extLst>
          </p:cNvPr>
          <p:cNvCxnSpPr>
            <a:stCxn id="18" idx="1"/>
            <a:endCxn id="15" idx="1"/>
          </p:cNvCxnSpPr>
          <p:nvPr/>
        </p:nvCxnSpPr>
        <p:spPr bwMode="auto">
          <a:xfrm>
            <a:off x="6896844" y="1808765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A39FD31-118C-4641-8702-65BD0F9F8AD1}"/>
              </a:ext>
            </a:extLst>
          </p:cNvPr>
          <p:cNvSpPr/>
          <p:nvPr/>
        </p:nvSpPr>
        <p:spPr bwMode="auto">
          <a:xfrm>
            <a:off x="7171026" y="1975207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19D6A1-CE1C-964D-907B-5FB569CB1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222" y="1667583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F6D3E53-580C-8549-B02F-168669D7883F}"/>
              </a:ext>
            </a:extLst>
          </p:cNvPr>
          <p:cNvCxnSpPr>
            <a:stCxn id="15" idx="3"/>
            <a:endCxn id="8" idx="1"/>
          </p:cNvCxnSpPr>
          <p:nvPr/>
        </p:nvCxnSpPr>
        <p:spPr bwMode="auto">
          <a:xfrm flipV="1">
            <a:off x="8179138" y="2101757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AAB003B4-7B4A-B842-90E9-4AEAFA055224}"/>
              </a:ext>
            </a:extLst>
          </p:cNvPr>
          <p:cNvSpPr/>
          <p:nvPr/>
        </p:nvSpPr>
        <p:spPr bwMode="auto">
          <a:xfrm>
            <a:off x="6896844" y="1091519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B59F68-B7CB-B048-91D3-2718106375C5}"/>
              </a:ext>
            </a:extLst>
          </p:cNvPr>
          <p:cNvCxnSpPr>
            <a:stCxn id="4" idx="3"/>
            <a:endCxn id="18" idx="1"/>
          </p:cNvCxnSpPr>
          <p:nvPr/>
        </p:nvCxnSpPr>
        <p:spPr bwMode="auto">
          <a:xfrm flipV="1">
            <a:off x="6392788" y="1808765"/>
            <a:ext cx="504056" cy="979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E32C043B-5A71-3F43-97AC-98F3D57B3B88}"/>
              </a:ext>
            </a:extLst>
          </p:cNvPr>
          <p:cNvSpPr/>
          <p:nvPr/>
        </p:nvSpPr>
        <p:spPr bwMode="auto">
          <a:xfrm>
            <a:off x="5367989" y="240253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21" name="Textfeld 3">
            <a:extLst>
              <a:ext uri="{FF2B5EF4-FFF2-40B4-BE49-F238E27FC236}">
                <a16:creationId xmlns:a16="http://schemas.microsoft.com/office/drawing/2014/main" id="{CDB3EB60-9671-DF4F-B1F1-FBC460C4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607" y="206397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8C00E5C-8D63-384B-AE2A-136BBC48FA26}"/>
              </a:ext>
            </a:extLst>
          </p:cNvPr>
          <p:cNvCxnSpPr>
            <a:endCxn id="18" idx="1"/>
          </p:cNvCxnSpPr>
          <p:nvPr/>
        </p:nvCxnSpPr>
        <p:spPr bwMode="auto">
          <a:xfrm flipV="1">
            <a:off x="6376101" y="1808765"/>
            <a:ext cx="520743" cy="72515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BBADCA1-ECBB-BB4A-A49D-7B5C8FDA3CAF}"/>
              </a:ext>
            </a:extLst>
          </p:cNvPr>
          <p:cNvSpPr/>
          <p:nvPr/>
        </p:nvSpPr>
        <p:spPr bwMode="auto">
          <a:xfrm>
            <a:off x="8593962" y="4331990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E284E9-A461-3345-A969-EDA2386606F6}"/>
              </a:ext>
            </a:extLst>
          </p:cNvPr>
          <p:cNvSpPr/>
          <p:nvPr/>
        </p:nvSpPr>
        <p:spPr bwMode="auto">
          <a:xfrm>
            <a:off x="5137578" y="4717291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35" name="Textfeld 3">
            <a:extLst>
              <a:ext uri="{FF2B5EF4-FFF2-40B4-BE49-F238E27FC236}">
                <a16:creationId xmlns:a16="http://schemas.microsoft.com/office/drawing/2014/main" id="{FC0E5947-9984-CB48-819A-5DAB6637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96" y="4378737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4A5EDD3-B9FD-974D-93B3-5DE089E82D86}"/>
              </a:ext>
            </a:extLst>
          </p:cNvPr>
          <p:cNvCxnSpPr>
            <a:stCxn id="45" idx="1"/>
            <a:endCxn id="38" idx="1"/>
          </p:cNvCxnSpPr>
          <p:nvPr/>
        </p:nvCxnSpPr>
        <p:spPr bwMode="auto">
          <a:xfrm flipV="1">
            <a:off x="6649746" y="4547734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282DE7CA-143D-BE4D-88E9-C9FD0776A347}"/>
              </a:ext>
            </a:extLst>
          </p:cNvPr>
          <p:cNvSpPr/>
          <p:nvPr/>
        </p:nvSpPr>
        <p:spPr bwMode="auto">
          <a:xfrm>
            <a:off x="8593962" y="4915849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19E7E4-2E50-C54D-9031-72465D86C737}"/>
              </a:ext>
            </a:extLst>
          </p:cNvPr>
          <p:cNvSpPr/>
          <p:nvPr/>
        </p:nvSpPr>
        <p:spPr bwMode="auto">
          <a:xfrm>
            <a:off x="6937778" y="441634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DA59E13-4A8D-3540-91CD-2D801A918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974" y="4121635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FFA1D86-1AC7-7849-BA69-FDE2A4AD0B55}"/>
              </a:ext>
            </a:extLst>
          </p:cNvPr>
          <p:cNvCxnSpPr>
            <a:stCxn id="38" idx="3"/>
            <a:endCxn id="33" idx="1"/>
          </p:cNvCxnSpPr>
          <p:nvPr/>
        </p:nvCxnSpPr>
        <p:spPr bwMode="auto">
          <a:xfrm>
            <a:off x="7945890" y="4547734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F63A87FD-2F95-234D-868F-932275CF05B6}"/>
              </a:ext>
            </a:extLst>
          </p:cNvPr>
          <p:cNvCxnSpPr>
            <a:stCxn id="45" idx="1"/>
            <a:endCxn id="42" idx="1"/>
          </p:cNvCxnSpPr>
          <p:nvPr/>
        </p:nvCxnSpPr>
        <p:spPr bwMode="auto">
          <a:xfrm>
            <a:off x="6649746" y="4838881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9D6CB8F9-D924-CE48-92B1-D162D3BB32DF}"/>
              </a:ext>
            </a:extLst>
          </p:cNvPr>
          <p:cNvSpPr/>
          <p:nvPr/>
        </p:nvSpPr>
        <p:spPr bwMode="auto">
          <a:xfrm>
            <a:off x="6923928" y="5005323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AC0EE17-15C5-164B-8417-5DF7DA101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5124" y="4697699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E4E497-AD2D-6E41-A44E-12797D2C954A}"/>
              </a:ext>
            </a:extLst>
          </p:cNvPr>
          <p:cNvCxnSpPr>
            <a:stCxn id="42" idx="3"/>
            <a:endCxn id="37" idx="1"/>
          </p:cNvCxnSpPr>
          <p:nvPr/>
        </p:nvCxnSpPr>
        <p:spPr bwMode="auto">
          <a:xfrm flipV="1">
            <a:off x="7932040" y="5131873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88A36D19-357C-D748-AB2C-9E3608F626B7}"/>
              </a:ext>
            </a:extLst>
          </p:cNvPr>
          <p:cNvSpPr/>
          <p:nvPr/>
        </p:nvSpPr>
        <p:spPr bwMode="auto">
          <a:xfrm>
            <a:off x="6649746" y="4121635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927D315-E63B-8C47-9C9E-44CC41400330}"/>
              </a:ext>
            </a:extLst>
          </p:cNvPr>
          <p:cNvCxnSpPr>
            <a:stCxn id="34" idx="3"/>
            <a:endCxn id="45" idx="1"/>
          </p:cNvCxnSpPr>
          <p:nvPr/>
        </p:nvCxnSpPr>
        <p:spPr bwMode="auto">
          <a:xfrm flipV="1">
            <a:off x="6145690" y="4838881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5C690D76-A0EF-8F4C-94C3-2552FDC641A2}"/>
              </a:ext>
            </a:extLst>
          </p:cNvPr>
          <p:cNvSpPr txBox="1"/>
          <p:nvPr/>
        </p:nvSpPr>
        <p:spPr>
          <a:xfrm>
            <a:off x="5367989" y="5700712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7BF6097-C448-C540-BBF4-B2A936E8FC67}"/>
              </a:ext>
            </a:extLst>
          </p:cNvPr>
          <p:cNvSpPr txBox="1"/>
          <p:nvPr/>
        </p:nvSpPr>
        <p:spPr>
          <a:xfrm>
            <a:off x="7854401" y="569766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3870432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A5EB18F-E6B6-C94E-88CF-848F5DD2F822}"/>
              </a:ext>
            </a:extLst>
          </p:cNvPr>
          <p:cNvSpPr/>
          <p:nvPr/>
        </p:nvSpPr>
        <p:spPr bwMode="auto">
          <a:xfrm>
            <a:off x="4564887" y="8315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766F5D2-510C-0548-BC75-1384A40002A2}"/>
              </a:ext>
            </a:extLst>
          </p:cNvPr>
          <p:cNvSpPr/>
          <p:nvPr/>
        </p:nvSpPr>
        <p:spPr bwMode="auto">
          <a:xfrm>
            <a:off x="1108503" y="8916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1880208-244B-B542-A44C-AB1256B2E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121" y="5530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3B3497D-D98A-5746-86F8-F13C0D28741A}"/>
              </a:ext>
            </a:extLst>
          </p:cNvPr>
          <p:cNvCxnSpPr>
            <a:stCxn id="14" idx="1"/>
            <a:endCxn id="7" idx="1"/>
          </p:cNvCxnSpPr>
          <p:nvPr/>
        </p:nvCxnSpPr>
        <p:spPr bwMode="auto">
          <a:xfrm flipV="1">
            <a:off x="2620671" y="10472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05474960-3702-104E-951C-F3D1A40B7A3A}"/>
              </a:ext>
            </a:extLst>
          </p:cNvPr>
          <p:cNvSpPr/>
          <p:nvPr/>
        </p:nvSpPr>
        <p:spPr bwMode="auto">
          <a:xfrm>
            <a:off x="4564887" y="14154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B31E1D3-9D66-3244-8850-50649061E1FE}"/>
              </a:ext>
            </a:extLst>
          </p:cNvPr>
          <p:cNvSpPr/>
          <p:nvPr/>
        </p:nvSpPr>
        <p:spPr bwMode="auto">
          <a:xfrm>
            <a:off x="2908703" y="9159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1782B94-CE57-0646-B477-F17BAB404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899" y="6211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9DAC904-0FC0-D84F-93F4-B17C1F1FB51E}"/>
              </a:ext>
            </a:extLst>
          </p:cNvPr>
          <p:cNvCxnSpPr>
            <a:stCxn id="7" idx="3"/>
            <a:endCxn id="2" idx="1"/>
          </p:cNvCxnSpPr>
          <p:nvPr/>
        </p:nvCxnSpPr>
        <p:spPr bwMode="auto">
          <a:xfrm>
            <a:off x="3916815" y="10472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05E9686-79F5-4347-B943-A70FCE845D60}"/>
              </a:ext>
            </a:extLst>
          </p:cNvPr>
          <p:cNvCxnSpPr>
            <a:stCxn id="14" idx="1"/>
            <a:endCxn id="11" idx="1"/>
          </p:cNvCxnSpPr>
          <p:nvPr/>
        </p:nvCxnSpPr>
        <p:spPr bwMode="auto">
          <a:xfrm>
            <a:off x="2620671" y="13384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8EBA8322-3D67-2846-90EE-EE5B31CBDF02}"/>
              </a:ext>
            </a:extLst>
          </p:cNvPr>
          <p:cNvSpPr/>
          <p:nvPr/>
        </p:nvSpPr>
        <p:spPr bwMode="auto">
          <a:xfrm>
            <a:off x="2894853" y="15048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3846D0-86D3-9548-9DE9-0B7CD403B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049" y="11972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FDA347-E35E-9B45-9D8C-662C45CAE86E}"/>
              </a:ext>
            </a:extLst>
          </p:cNvPr>
          <p:cNvCxnSpPr>
            <a:stCxn id="11" idx="3"/>
            <a:endCxn id="6" idx="1"/>
          </p:cNvCxnSpPr>
          <p:nvPr/>
        </p:nvCxnSpPr>
        <p:spPr bwMode="auto">
          <a:xfrm flipV="1">
            <a:off x="3902965" y="16314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7AE9B2C-1703-9D47-8DD3-60263F663392}"/>
              </a:ext>
            </a:extLst>
          </p:cNvPr>
          <p:cNvSpPr/>
          <p:nvPr/>
        </p:nvSpPr>
        <p:spPr bwMode="auto">
          <a:xfrm>
            <a:off x="2620671" y="6211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60E5396-5091-0B42-90BA-45C1759C7156}"/>
              </a:ext>
            </a:extLst>
          </p:cNvPr>
          <p:cNvCxnSpPr>
            <a:stCxn id="3" idx="3"/>
            <a:endCxn id="14" idx="1"/>
          </p:cNvCxnSpPr>
          <p:nvPr/>
        </p:nvCxnSpPr>
        <p:spPr bwMode="auto">
          <a:xfrm>
            <a:off x="2116615" y="1023012"/>
            <a:ext cx="504056" cy="315431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EA61AE6-A748-5A4D-9432-DCCC949D547A}"/>
              </a:ext>
            </a:extLst>
          </p:cNvPr>
          <p:cNvSpPr txBox="1"/>
          <p:nvPr/>
        </p:nvSpPr>
        <p:spPr>
          <a:xfrm>
            <a:off x="1396064" y="1394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973BAA-607C-2D41-B550-6A54D3DECBDA}"/>
              </a:ext>
            </a:extLst>
          </p:cNvPr>
          <p:cNvSpPr txBox="1"/>
          <p:nvPr/>
        </p:nvSpPr>
        <p:spPr>
          <a:xfrm>
            <a:off x="3882476" y="1363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09D2F7B-485B-AE47-8D8B-AB77DF544254}"/>
              </a:ext>
            </a:extLst>
          </p:cNvPr>
          <p:cNvSpPr/>
          <p:nvPr/>
        </p:nvSpPr>
        <p:spPr bwMode="auto">
          <a:xfrm>
            <a:off x="4564887" y="25736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3104939-ADB0-814B-8E74-CB13363973B6}"/>
              </a:ext>
            </a:extLst>
          </p:cNvPr>
          <p:cNvSpPr/>
          <p:nvPr/>
        </p:nvSpPr>
        <p:spPr bwMode="auto">
          <a:xfrm>
            <a:off x="1108503" y="29589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70655A0-FB3F-F34E-8E9A-857798B3F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121" y="26204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AEE18CF-8B2C-3048-8186-FBD9B7C31A85}"/>
              </a:ext>
            </a:extLst>
          </p:cNvPr>
          <p:cNvCxnSpPr>
            <a:stCxn id="30" idx="1"/>
            <a:endCxn id="23" idx="1"/>
          </p:cNvCxnSpPr>
          <p:nvPr/>
        </p:nvCxnSpPr>
        <p:spPr bwMode="auto">
          <a:xfrm flipV="1">
            <a:off x="2620671" y="27894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CA65053-8F88-4941-A63F-FEDB613609FC}"/>
              </a:ext>
            </a:extLst>
          </p:cNvPr>
          <p:cNvSpPr/>
          <p:nvPr/>
        </p:nvSpPr>
        <p:spPr bwMode="auto">
          <a:xfrm>
            <a:off x="4564887" y="31575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BF66D2C-3110-0E48-9AF2-4685FC552494}"/>
              </a:ext>
            </a:extLst>
          </p:cNvPr>
          <p:cNvSpPr/>
          <p:nvPr/>
        </p:nvSpPr>
        <p:spPr bwMode="auto">
          <a:xfrm>
            <a:off x="2908703" y="26580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2DF943E-9B76-534D-8BAE-55D20195E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899" y="23633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AE4063A-324D-A04E-ABC3-9170221154A2}"/>
              </a:ext>
            </a:extLst>
          </p:cNvPr>
          <p:cNvCxnSpPr>
            <a:stCxn id="23" idx="3"/>
            <a:endCxn id="18" idx="1"/>
          </p:cNvCxnSpPr>
          <p:nvPr/>
        </p:nvCxnSpPr>
        <p:spPr bwMode="auto">
          <a:xfrm>
            <a:off x="3916815" y="27894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9DA1914-A9C0-7748-BDD2-CE4C64868670}"/>
              </a:ext>
            </a:extLst>
          </p:cNvPr>
          <p:cNvCxnSpPr>
            <a:stCxn id="30" idx="1"/>
            <a:endCxn id="27" idx="1"/>
          </p:cNvCxnSpPr>
          <p:nvPr/>
        </p:nvCxnSpPr>
        <p:spPr bwMode="auto">
          <a:xfrm>
            <a:off x="2620671" y="30805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E563D80-E6D2-0845-B7ED-4EEDFF7EB615}"/>
              </a:ext>
            </a:extLst>
          </p:cNvPr>
          <p:cNvSpPr/>
          <p:nvPr/>
        </p:nvSpPr>
        <p:spPr bwMode="auto">
          <a:xfrm>
            <a:off x="2894853" y="32470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52D1789-E2A2-A642-9E47-DAA46AC27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049" y="29393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94EB58-EF37-9A4E-8EA7-1F25934D835E}"/>
              </a:ext>
            </a:extLst>
          </p:cNvPr>
          <p:cNvCxnSpPr>
            <a:stCxn id="27" idx="3"/>
            <a:endCxn id="22" idx="1"/>
          </p:cNvCxnSpPr>
          <p:nvPr/>
        </p:nvCxnSpPr>
        <p:spPr bwMode="auto">
          <a:xfrm flipV="1">
            <a:off x="3902965" y="33735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1C3837E-F0E6-E943-831E-7E8684D5AA5C}"/>
              </a:ext>
            </a:extLst>
          </p:cNvPr>
          <p:cNvSpPr/>
          <p:nvPr/>
        </p:nvSpPr>
        <p:spPr bwMode="auto">
          <a:xfrm>
            <a:off x="2620671" y="23633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D6C6382-2870-9445-95A8-A96EDFA57467}"/>
              </a:ext>
            </a:extLst>
          </p:cNvPr>
          <p:cNvCxnSpPr>
            <a:stCxn id="19" idx="3"/>
            <a:endCxn id="30" idx="1"/>
          </p:cNvCxnSpPr>
          <p:nvPr/>
        </p:nvCxnSpPr>
        <p:spPr bwMode="auto">
          <a:xfrm flipV="1">
            <a:off x="2116615" y="30805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41F678E7-67BC-A54C-8809-522CB1C9351F}"/>
              </a:ext>
            </a:extLst>
          </p:cNvPr>
          <p:cNvSpPr/>
          <p:nvPr/>
        </p:nvSpPr>
        <p:spPr bwMode="auto">
          <a:xfrm>
            <a:off x="1122728" y="156899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D43D23F-088B-3745-A796-AF9A08B14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346" y="1230441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BA6CDB2-BD1A-184F-BA80-4C6208505401}"/>
              </a:ext>
            </a:extLst>
          </p:cNvPr>
          <p:cNvCxnSpPr>
            <a:stCxn id="33" idx="3"/>
            <a:endCxn id="14" idx="1"/>
          </p:cNvCxnSpPr>
          <p:nvPr/>
        </p:nvCxnSpPr>
        <p:spPr bwMode="auto">
          <a:xfrm flipV="1">
            <a:off x="2130840" y="1338443"/>
            <a:ext cx="489831" cy="361938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5989FE1D-8839-7140-A007-AF383C240B2E}"/>
              </a:ext>
            </a:extLst>
          </p:cNvPr>
          <p:cNvSpPr/>
          <p:nvPr/>
        </p:nvSpPr>
        <p:spPr bwMode="auto">
          <a:xfrm>
            <a:off x="10405663" y="8315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D5D2CF1-3815-4E42-A0B2-21D1093EFE28}"/>
              </a:ext>
            </a:extLst>
          </p:cNvPr>
          <p:cNvSpPr/>
          <p:nvPr/>
        </p:nvSpPr>
        <p:spPr bwMode="auto">
          <a:xfrm>
            <a:off x="6949279" y="8916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4B8576-AC71-A64F-9349-87B2CAA85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897" y="5530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664E27A-10DC-A743-A07C-7030D1AD5B42}"/>
              </a:ext>
            </a:extLst>
          </p:cNvPr>
          <p:cNvCxnSpPr>
            <a:stCxn id="50" idx="1"/>
            <a:endCxn id="43" idx="1"/>
          </p:cNvCxnSpPr>
          <p:nvPr/>
        </p:nvCxnSpPr>
        <p:spPr bwMode="auto">
          <a:xfrm flipV="1">
            <a:off x="8461447" y="10472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0D65664A-2419-B344-9AC4-97B29D92ED9D}"/>
              </a:ext>
            </a:extLst>
          </p:cNvPr>
          <p:cNvSpPr/>
          <p:nvPr/>
        </p:nvSpPr>
        <p:spPr bwMode="auto">
          <a:xfrm>
            <a:off x="10405663" y="14154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20EF128-296E-FF49-870C-301A5C80B539}"/>
              </a:ext>
            </a:extLst>
          </p:cNvPr>
          <p:cNvSpPr/>
          <p:nvPr/>
        </p:nvSpPr>
        <p:spPr bwMode="auto">
          <a:xfrm>
            <a:off x="8749479" y="9159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6E26844-32E9-844E-860D-3F2412B0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0675" y="6211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EE58E53-E3EB-3A41-84AD-0572FBA7DCCD}"/>
              </a:ext>
            </a:extLst>
          </p:cNvPr>
          <p:cNvCxnSpPr>
            <a:stCxn id="43" idx="3"/>
            <a:endCxn id="38" idx="1"/>
          </p:cNvCxnSpPr>
          <p:nvPr/>
        </p:nvCxnSpPr>
        <p:spPr bwMode="auto">
          <a:xfrm>
            <a:off x="9757591" y="10472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480267A-A7C0-234E-9469-07BD8D1F5381}"/>
              </a:ext>
            </a:extLst>
          </p:cNvPr>
          <p:cNvCxnSpPr>
            <a:stCxn id="50" idx="1"/>
            <a:endCxn id="47" idx="1"/>
          </p:cNvCxnSpPr>
          <p:nvPr/>
        </p:nvCxnSpPr>
        <p:spPr bwMode="auto">
          <a:xfrm>
            <a:off x="8461447" y="13384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9D0FD26D-77DA-9C45-8511-EE95FC440795}"/>
              </a:ext>
            </a:extLst>
          </p:cNvPr>
          <p:cNvSpPr/>
          <p:nvPr/>
        </p:nvSpPr>
        <p:spPr bwMode="auto">
          <a:xfrm>
            <a:off x="8735629" y="15048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06940AD-93C5-4547-A711-3BE2AE78C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825" y="11972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B90040-93B4-2D40-B1C0-6FC20EF4D3AF}"/>
              </a:ext>
            </a:extLst>
          </p:cNvPr>
          <p:cNvCxnSpPr>
            <a:stCxn id="47" idx="3"/>
            <a:endCxn id="42" idx="1"/>
          </p:cNvCxnSpPr>
          <p:nvPr/>
        </p:nvCxnSpPr>
        <p:spPr bwMode="auto">
          <a:xfrm flipV="1">
            <a:off x="9743741" y="16314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748FC1FF-E3B8-104C-9ACE-F2460668F343}"/>
              </a:ext>
            </a:extLst>
          </p:cNvPr>
          <p:cNvSpPr/>
          <p:nvPr/>
        </p:nvSpPr>
        <p:spPr bwMode="auto">
          <a:xfrm>
            <a:off x="8461447" y="6211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5DDCD6A-957B-D946-9C8D-830A2E11323D}"/>
              </a:ext>
            </a:extLst>
          </p:cNvPr>
          <p:cNvCxnSpPr>
            <a:stCxn id="39" idx="3"/>
            <a:endCxn id="50" idx="1"/>
          </p:cNvCxnSpPr>
          <p:nvPr/>
        </p:nvCxnSpPr>
        <p:spPr bwMode="auto">
          <a:xfrm>
            <a:off x="7957391" y="1023012"/>
            <a:ext cx="504056" cy="315431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F388DA6-8F10-4F47-B324-2AD68537DC36}"/>
              </a:ext>
            </a:extLst>
          </p:cNvPr>
          <p:cNvSpPr txBox="1"/>
          <p:nvPr/>
        </p:nvSpPr>
        <p:spPr>
          <a:xfrm>
            <a:off x="7236840" y="1394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660C0FE0-E3DF-2740-A111-B28E43DC61DA}"/>
              </a:ext>
            </a:extLst>
          </p:cNvPr>
          <p:cNvSpPr txBox="1"/>
          <p:nvPr/>
        </p:nvSpPr>
        <p:spPr>
          <a:xfrm>
            <a:off x="9723252" y="1363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DD000DE-6496-BA43-9D8B-2A55BDE81A3A}"/>
              </a:ext>
            </a:extLst>
          </p:cNvPr>
          <p:cNvSpPr/>
          <p:nvPr/>
        </p:nvSpPr>
        <p:spPr bwMode="auto">
          <a:xfrm>
            <a:off x="10405663" y="25736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0F67BBE-F61C-D147-8BCF-9CF666631914}"/>
              </a:ext>
            </a:extLst>
          </p:cNvPr>
          <p:cNvSpPr/>
          <p:nvPr/>
        </p:nvSpPr>
        <p:spPr bwMode="auto">
          <a:xfrm>
            <a:off x="6949279" y="29589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8579BC3-C93D-F444-AF91-7CB55A20E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897" y="26204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9E06D08B-B00D-B648-9DFA-D9B6C0632508}"/>
              </a:ext>
            </a:extLst>
          </p:cNvPr>
          <p:cNvCxnSpPr>
            <a:stCxn id="66" idx="1"/>
            <a:endCxn id="59" idx="1"/>
          </p:cNvCxnSpPr>
          <p:nvPr/>
        </p:nvCxnSpPr>
        <p:spPr bwMode="auto">
          <a:xfrm flipV="1">
            <a:off x="8461447" y="27894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9FBE480E-FC11-5644-8E3C-E950308D16C5}"/>
              </a:ext>
            </a:extLst>
          </p:cNvPr>
          <p:cNvSpPr/>
          <p:nvPr/>
        </p:nvSpPr>
        <p:spPr bwMode="auto">
          <a:xfrm>
            <a:off x="10405663" y="31575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E66C7068-E7C9-034B-99B9-44825CCDD8ED}"/>
              </a:ext>
            </a:extLst>
          </p:cNvPr>
          <p:cNvSpPr/>
          <p:nvPr/>
        </p:nvSpPr>
        <p:spPr bwMode="auto">
          <a:xfrm>
            <a:off x="8749479" y="26580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393336C-CC2D-B547-8EA3-6474CFC8D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0675" y="23633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8967D0A-4FE7-5941-B032-750B441DDA2C}"/>
              </a:ext>
            </a:extLst>
          </p:cNvPr>
          <p:cNvCxnSpPr>
            <a:stCxn id="59" idx="3"/>
            <a:endCxn id="54" idx="1"/>
          </p:cNvCxnSpPr>
          <p:nvPr/>
        </p:nvCxnSpPr>
        <p:spPr bwMode="auto">
          <a:xfrm>
            <a:off x="9757591" y="27894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E756620-3986-234C-8E80-60030DA13CFB}"/>
              </a:ext>
            </a:extLst>
          </p:cNvPr>
          <p:cNvCxnSpPr>
            <a:stCxn id="66" idx="1"/>
            <a:endCxn id="63" idx="1"/>
          </p:cNvCxnSpPr>
          <p:nvPr/>
        </p:nvCxnSpPr>
        <p:spPr bwMode="auto">
          <a:xfrm>
            <a:off x="8461447" y="30805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8BA1CFA1-4695-9845-90FF-C84616881EEC}"/>
              </a:ext>
            </a:extLst>
          </p:cNvPr>
          <p:cNvSpPr/>
          <p:nvPr/>
        </p:nvSpPr>
        <p:spPr bwMode="auto">
          <a:xfrm>
            <a:off x="8735629" y="32470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2EDDB43F-B3BA-ED48-A6D6-06D243463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825" y="29393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3BA6356-44A6-CC47-AA7D-77D844520335}"/>
              </a:ext>
            </a:extLst>
          </p:cNvPr>
          <p:cNvCxnSpPr>
            <a:stCxn id="63" idx="3"/>
            <a:endCxn id="58" idx="1"/>
          </p:cNvCxnSpPr>
          <p:nvPr/>
        </p:nvCxnSpPr>
        <p:spPr bwMode="auto">
          <a:xfrm flipV="1">
            <a:off x="9743741" y="33735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B5BF681F-DAA8-A644-8098-DF895BB146B5}"/>
              </a:ext>
            </a:extLst>
          </p:cNvPr>
          <p:cNvSpPr/>
          <p:nvPr/>
        </p:nvSpPr>
        <p:spPr bwMode="auto">
          <a:xfrm>
            <a:off x="8461447" y="23633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2F20C4DD-6271-5F40-9663-3DA655AB1A04}"/>
              </a:ext>
            </a:extLst>
          </p:cNvPr>
          <p:cNvCxnSpPr>
            <a:stCxn id="55" idx="3"/>
            <a:endCxn id="66" idx="1"/>
          </p:cNvCxnSpPr>
          <p:nvPr/>
        </p:nvCxnSpPr>
        <p:spPr bwMode="auto">
          <a:xfrm flipV="1">
            <a:off x="7957391" y="30805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29493ACA-4819-5447-BBF9-A9AB59126577}"/>
              </a:ext>
            </a:extLst>
          </p:cNvPr>
          <p:cNvSpPr/>
          <p:nvPr/>
        </p:nvSpPr>
        <p:spPr bwMode="auto">
          <a:xfrm>
            <a:off x="6963504" y="156899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721BE40-A158-914E-B14A-122523181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122" y="1230441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53E56A8-AAD7-3042-8800-2B971ABF5924}"/>
              </a:ext>
            </a:extLst>
          </p:cNvPr>
          <p:cNvCxnSpPr>
            <a:stCxn id="68" idx="3"/>
            <a:endCxn id="66" idx="1"/>
          </p:cNvCxnSpPr>
          <p:nvPr/>
        </p:nvCxnSpPr>
        <p:spPr bwMode="auto">
          <a:xfrm>
            <a:off x="7971616" y="1700381"/>
            <a:ext cx="489831" cy="1380177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3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359F76B-F6E3-EB47-A112-FD3F3D429E16}"/>
              </a:ext>
            </a:extLst>
          </p:cNvPr>
          <p:cNvSpPr/>
          <p:nvPr/>
        </p:nvSpPr>
        <p:spPr bwMode="auto">
          <a:xfrm>
            <a:off x="3861988" y="9458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D54F12D-C8FB-DC4F-B06A-98B247DB41EB}"/>
              </a:ext>
            </a:extLst>
          </p:cNvPr>
          <p:cNvSpPr/>
          <p:nvPr/>
        </p:nvSpPr>
        <p:spPr bwMode="auto">
          <a:xfrm>
            <a:off x="405604" y="10059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C19141-9E61-AE43-A0E3-9CE7BE7D2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22" y="6673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3661F73-B629-AE47-95FC-C3A8358BAD46}"/>
              </a:ext>
            </a:extLst>
          </p:cNvPr>
          <p:cNvCxnSpPr>
            <a:stCxn id="14" idx="1"/>
            <a:endCxn id="7" idx="1"/>
          </p:cNvCxnSpPr>
          <p:nvPr/>
        </p:nvCxnSpPr>
        <p:spPr bwMode="auto">
          <a:xfrm flipV="1">
            <a:off x="1917772" y="11615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7C6CA4-38BD-1540-9304-986E1EBB80A4}"/>
              </a:ext>
            </a:extLst>
          </p:cNvPr>
          <p:cNvSpPr/>
          <p:nvPr/>
        </p:nvSpPr>
        <p:spPr bwMode="auto">
          <a:xfrm>
            <a:off x="3861988" y="15297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B7D2A-A4B0-9343-A120-21684B4B8221}"/>
              </a:ext>
            </a:extLst>
          </p:cNvPr>
          <p:cNvSpPr/>
          <p:nvPr/>
        </p:nvSpPr>
        <p:spPr bwMode="auto">
          <a:xfrm>
            <a:off x="2205804" y="10302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4C635D-EC91-F240-9A88-958E3BFB1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000" y="7354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FAF65F6-A634-5A42-8B6E-B78A68C6C745}"/>
              </a:ext>
            </a:extLst>
          </p:cNvPr>
          <p:cNvCxnSpPr>
            <a:stCxn id="7" idx="3"/>
            <a:endCxn id="2" idx="1"/>
          </p:cNvCxnSpPr>
          <p:nvPr/>
        </p:nvCxnSpPr>
        <p:spPr bwMode="auto">
          <a:xfrm>
            <a:off x="3213916" y="11615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396CA8-4899-B044-9B4C-CD59F678C652}"/>
              </a:ext>
            </a:extLst>
          </p:cNvPr>
          <p:cNvCxnSpPr>
            <a:stCxn id="14" idx="1"/>
            <a:endCxn id="11" idx="1"/>
          </p:cNvCxnSpPr>
          <p:nvPr/>
        </p:nvCxnSpPr>
        <p:spPr bwMode="auto">
          <a:xfrm>
            <a:off x="1917772" y="14527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EB33D4AB-4916-AE49-A612-43CE6C6351C7}"/>
              </a:ext>
            </a:extLst>
          </p:cNvPr>
          <p:cNvSpPr/>
          <p:nvPr/>
        </p:nvSpPr>
        <p:spPr bwMode="auto">
          <a:xfrm>
            <a:off x="2191954" y="16191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B919137-54AA-E141-8D4C-3F64CE006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50" y="13115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5CCF9A-693C-0C48-897F-64690257C32B}"/>
              </a:ext>
            </a:extLst>
          </p:cNvPr>
          <p:cNvCxnSpPr>
            <a:stCxn id="11" idx="3"/>
            <a:endCxn id="6" idx="1"/>
          </p:cNvCxnSpPr>
          <p:nvPr/>
        </p:nvCxnSpPr>
        <p:spPr bwMode="auto">
          <a:xfrm flipV="1">
            <a:off x="3200066" y="17457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568A94C-3E95-3D44-A060-37031827899A}"/>
              </a:ext>
            </a:extLst>
          </p:cNvPr>
          <p:cNvSpPr/>
          <p:nvPr/>
        </p:nvSpPr>
        <p:spPr bwMode="auto">
          <a:xfrm>
            <a:off x="1917772" y="7354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EC1FD3-E097-DA40-B58A-F481E4585777}"/>
              </a:ext>
            </a:extLst>
          </p:cNvPr>
          <p:cNvCxnSpPr>
            <a:stCxn id="3" idx="3"/>
            <a:endCxn id="30" idx="1"/>
          </p:cNvCxnSpPr>
          <p:nvPr/>
        </p:nvCxnSpPr>
        <p:spPr bwMode="auto">
          <a:xfrm>
            <a:off x="1413716" y="1137312"/>
            <a:ext cx="504056" cy="205754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77BE692-FE2F-E046-9BA6-E7EB7BC50256}"/>
              </a:ext>
            </a:extLst>
          </p:cNvPr>
          <p:cNvSpPr txBox="1"/>
          <p:nvPr/>
        </p:nvSpPr>
        <p:spPr>
          <a:xfrm>
            <a:off x="693165" y="2537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614B8C-27C5-124F-BC01-48978E1373AE}"/>
              </a:ext>
            </a:extLst>
          </p:cNvPr>
          <p:cNvSpPr txBox="1"/>
          <p:nvPr/>
        </p:nvSpPr>
        <p:spPr>
          <a:xfrm>
            <a:off x="3179577" y="2506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D6836D2-F96A-8B41-BBC5-17E38693AF1E}"/>
              </a:ext>
            </a:extLst>
          </p:cNvPr>
          <p:cNvSpPr/>
          <p:nvPr/>
        </p:nvSpPr>
        <p:spPr bwMode="auto">
          <a:xfrm>
            <a:off x="3861988" y="26879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AE8C34E-BC48-7B48-B109-FA748A52CBD4}"/>
              </a:ext>
            </a:extLst>
          </p:cNvPr>
          <p:cNvSpPr/>
          <p:nvPr/>
        </p:nvSpPr>
        <p:spPr bwMode="auto">
          <a:xfrm>
            <a:off x="405604" y="30732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35EC35-5A87-A249-949D-8A1CCAAD2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22" y="27347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589859-037A-8142-8FA8-DDE2216F4042}"/>
              </a:ext>
            </a:extLst>
          </p:cNvPr>
          <p:cNvCxnSpPr>
            <a:stCxn id="30" idx="1"/>
            <a:endCxn id="23" idx="1"/>
          </p:cNvCxnSpPr>
          <p:nvPr/>
        </p:nvCxnSpPr>
        <p:spPr bwMode="auto">
          <a:xfrm flipV="1">
            <a:off x="1917772" y="29037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90AB2474-036D-CC4E-8423-FC5A690322BE}"/>
              </a:ext>
            </a:extLst>
          </p:cNvPr>
          <p:cNvSpPr/>
          <p:nvPr/>
        </p:nvSpPr>
        <p:spPr bwMode="auto">
          <a:xfrm>
            <a:off x="3861988" y="32718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5AABB7-AACF-1644-A251-B21792D27470}"/>
              </a:ext>
            </a:extLst>
          </p:cNvPr>
          <p:cNvSpPr/>
          <p:nvPr/>
        </p:nvSpPr>
        <p:spPr bwMode="auto">
          <a:xfrm>
            <a:off x="2205804" y="27723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E59E1C-1498-B447-B7BA-1500B8FB7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000" y="24776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2B2BA5-2268-8842-BFD8-DC94D3F01756}"/>
              </a:ext>
            </a:extLst>
          </p:cNvPr>
          <p:cNvCxnSpPr>
            <a:stCxn id="23" idx="3"/>
            <a:endCxn id="18" idx="1"/>
          </p:cNvCxnSpPr>
          <p:nvPr/>
        </p:nvCxnSpPr>
        <p:spPr bwMode="auto">
          <a:xfrm>
            <a:off x="3213916" y="29037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5F49B86-05E2-E546-9663-0C19F2BEFEF2}"/>
              </a:ext>
            </a:extLst>
          </p:cNvPr>
          <p:cNvCxnSpPr>
            <a:stCxn id="30" idx="1"/>
            <a:endCxn id="27" idx="1"/>
          </p:cNvCxnSpPr>
          <p:nvPr/>
        </p:nvCxnSpPr>
        <p:spPr bwMode="auto">
          <a:xfrm>
            <a:off x="1917772" y="31948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4B78D855-C7E4-F34A-8128-F411DFD597FC}"/>
              </a:ext>
            </a:extLst>
          </p:cNvPr>
          <p:cNvSpPr/>
          <p:nvPr/>
        </p:nvSpPr>
        <p:spPr bwMode="auto">
          <a:xfrm>
            <a:off x="2191954" y="33613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BD4E931-87F7-B74E-85A0-BC362EFE9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50" y="30536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A09D878-621E-8641-8AC2-2D819892A1BE}"/>
              </a:ext>
            </a:extLst>
          </p:cNvPr>
          <p:cNvCxnSpPr>
            <a:stCxn id="27" idx="3"/>
            <a:endCxn id="22" idx="1"/>
          </p:cNvCxnSpPr>
          <p:nvPr/>
        </p:nvCxnSpPr>
        <p:spPr bwMode="auto">
          <a:xfrm flipV="1">
            <a:off x="3200066" y="34878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7F1843D6-6A82-F64C-9DDD-EFD1A45EC3A3}"/>
              </a:ext>
            </a:extLst>
          </p:cNvPr>
          <p:cNvSpPr/>
          <p:nvPr/>
        </p:nvSpPr>
        <p:spPr bwMode="auto">
          <a:xfrm>
            <a:off x="1917772" y="24776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1C7AEE0-4494-B646-83BC-184BBB8007E6}"/>
              </a:ext>
            </a:extLst>
          </p:cNvPr>
          <p:cNvCxnSpPr>
            <a:stCxn id="19" idx="3"/>
            <a:endCxn id="30" idx="1"/>
          </p:cNvCxnSpPr>
          <p:nvPr/>
        </p:nvCxnSpPr>
        <p:spPr bwMode="auto">
          <a:xfrm flipV="1">
            <a:off x="1413716" y="31948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58C42C40-9A01-E44C-B347-F65C452DBA40}"/>
              </a:ext>
            </a:extLst>
          </p:cNvPr>
          <p:cNvSpPr/>
          <p:nvPr/>
        </p:nvSpPr>
        <p:spPr bwMode="auto">
          <a:xfrm>
            <a:off x="405604" y="208465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1CC4F2B-768B-C945-BACD-493A76DEE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22" y="174609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90E1AD-094F-9C46-8621-1F569BECE58B}"/>
              </a:ext>
            </a:extLst>
          </p:cNvPr>
          <p:cNvCxnSpPr>
            <a:stCxn id="32" idx="3"/>
            <a:endCxn id="30" idx="1"/>
          </p:cNvCxnSpPr>
          <p:nvPr/>
        </p:nvCxnSpPr>
        <p:spPr bwMode="auto">
          <a:xfrm>
            <a:off x="1413716" y="2216038"/>
            <a:ext cx="504056" cy="97882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30608A75-3F50-754B-A586-8CFAA15A77BA}"/>
              </a:ext>
            </a:extLst>
          </p:cNvPr>
          <p:cNvSpPr/>
          <p:nvPr/>
        </p:nvSpPr>
        <p:spPr bwMode="auto">
          <a:xfrm>
            <a:off x="9772250" y="9458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FFDCED8-00BB-444E-9295-063233C026B9}"/>
              </a:ext>
            </a:extLst>
          </p:cNvPr>
          <p:cNvSpPr/>
          <p:nvPr/>
        </p:nvSpPr>
        <p:spPr bwMode="auto">
          <a:xfrm>
            <a:off x="6315866" y="10059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14F2F91-C0BF-8E41-920C-7B963C72C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484" y="6673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543C01A-1655-B64F-A04F-0FE17CCBD1DB}"/>
              </a:ext>
            </a:extLst>
          </p:cNvPr>
          <p:cNvCxnSpPr>
            <a:stCxn id="50" idx="1"/>
            <a:endCxn id="43" idx="1"/>
          </p:cNvCxnSpPr>
          <p:nvPr/>
        </p:nvCxnSpPr>
        <p:spPr bwMode="auto">
          <a:xfrm flipV="1">
            <a:off x="7828034" y="11615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A7040E4F-981A-E74E-B0E9-DE706C258FA6}"/>
              </a:ext>
            </a:extLst>
          </p:cNvPr>
          <p:cNvSpPr/>
          <p:nvPr/>
        </p:nvSpPr>
        <p:spPr bwMode="auto">
          <a:xfrm>
            <a:off x="9772250" y="15297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A6C3033-EBD6-D84F-B9C9-C7AF85ECF276}"/>
              </a:ext>
            </a:extLst>
          </p:cNvPr>
          <p:cNvSpPr/>
          <p:nvPr/>
        </p:nvSpPr>
        <p:spPr bwMode="auto">
          <a:xfrm>
            <a:off x="8116066" y="10302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2054B8C-C798-0249-A834-B42FC7C0F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262" y="7354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BD0A1F3-BB26-B646-ABE4-7DDC4E667E87}"/>
              </a:ext>
            </a:extLst>
          </p:cNvPr>
          <p:cNvCxnSpPr>
            <a:stCxn id="43" idx="3"/>
            <a:endCxn id="38" idx="1"/>
          </p:cNvCxnSpPr>
          <p:nvPr/>
        </p:nvCxnSpPr>
        <p:spPr bwMode="auto">
          <a:xfrm>
            <a:off x="9124178" y="11615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2A25EDA-13F2-8E4D-AAE7-E9B88D22D545}"/>
              </a:ext>
            </a:extLst>
          </p:cNvPr>
          <p:cNvCxnSpPr>
            <a:stCxn id="50" idx="1"/>
            <a:endCxn id="47" idx="1"/>
          </p:cNvCxnSpPr>
          <p:nvPr/>
        </p:nvCxnSpPr>
        <p:spPr bwMode="auto">
          <a:xfrm>
            <a:off x="7828034" y="14527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33CCB617-0ABB-D04D-A8A9-07104FEE5A39}"/>
              </a:ext>
            </a:extLst>
          </p:cNvPr>
          <p:cNvSpPr/>
          <p:nvPr/>
        </p:nvSpPr>
        <p:spPr bwMode="auto">
          <a:xfrm>
            <a:off x="8102216" y="16191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6D8CEFF-E768-C541-9050-CFD8DE25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412" y="13115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DF6A7D2-524F-8046-BBA4-90C3AB5A6389}"/>
              </a:ext>
            </a:extLst>
          </p:cNvPr>
          <p:cNvCxnSpPr>
            <a:stCxn id="47" idx="3"/>
            <a:endCxn id="42" idx="1"/>
          </p:cNvCxnSpPr>
          <p:nvPr/>
        </p:nvCxnSpPr>
        <p:spPr bwMode="auto">
          <a:xfrm flipV="1">
            <a:off x="9110328" y="17457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28E6B1DB-2243-0642-A41B-09EE737F0BF9}"/>
              </a:ext>
            </a:extLst>
          </p:cNvPr>
          <p:cNvSpPr/>
          <p:nvPr/>
        </p:nvSpPr>
        <p:spPr bwMode="auto">
          <a:xfrm>
            <a:off x="7828034" y="7354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22DCC45-CB6D-5B48-8A84-0EC332E6B66E}"/>
              </a:ext>
            </a:extLst>
          </p:cNvPr>
          <p:cNvCxnSpPr>
            <a:stCxn id="39" idx="3"/>
            <a:endCxn id="66" idx="1"/>
          </p:cNvCxnSpPr>
          <p:nvPr/>
        </p:nvCxnSpPr>
        <p:spPr bwMode="auto">
          <a:xfrm>
            <a:off x="7323978" y="1137312"/>
            <a:ext cx="504056" cy="205754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211A17EE-2499-E64A-9D57-4C8A36E383AD}"/>
              </a:ext>
            </a:extLst>
          </p:cNvPr>
          <p:cNvSpPr txBox="1"/>
          <p:nvPr/>
        </p:nvSpPr>
        <p:spPr>
          <a:xfrm>
            <a:off x="6603427" y="2537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651B2DB6-59B5-2B4F-9B15-697948884780}"/>
              </a:ext>
            </a:extLst>
          </p:cNvPr>
          <p:cNvSpPr txBox="1"/>
          <p:nvPr/>
        </p:nvSpPr>
        <p:spPr>
          <a:xfrm>
            <a:off x="9089839" y="2506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7E7CF20-6BE8-0D41-AC1D-A6B30B349F1E}"/>
              </a:ext>
            </a:extLst>
          </p:cNvPr>
          <p:cNvSpPr/>
          <p:nvPr/>
        </p:nvSpPr>
        <p:spPr bwMode="auto">
          <a:xfrm>
            <a:off x="9772250" y="26879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0A7C108-86AC-6644-869E-7F9F109CA281}"/>
              </a:ext>
            </a:extLst>
          </p:cNvPr>
          <p:cNvSpPr/>
          <p:nvPr/>
        </p:nvSpPr>
        <p:spPr bwMode="auto">
          <a:xfrm>
            <a:off x="6315866" y="30732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59B5D57-D38B-5A40-A4FE-0CC8F6075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484" y="27347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DCAA4DDD-DE96-CD47-A0F1-2E82789FC85D}"/>
              </a:ext>
            </a:extLst>
          </p:cNvPr>
          <p:cNvCxnSpPr>
            <a:stCxn id="66" idx="1"/>
            <a:endCxn id="59" idx="1"/>
          </p:cNvCxnSpPr>
          <p:nvPr/>
        </p:nvCxnSpPr>
        <p:spPr bwMode="auto">
          <a:xfrm flipV="1">
            <a:off x="7828034" y="29037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A0FE0BD3-5855-E448-B26D-3714834A0750}"/>
              </a:ext>
            </a:extLst>
          </p:cNvPr>
          <p:cNvSpPr/>
          <p:nvPr/>
        </p:nvSpPr>
        <p:spPr bwMode="auto">
          <a:xfrm>
            <a:off x="9772250" y="32718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9CDF7D4-1889-1C4A-A9F6-9573545178BD}"/>
              </a:ext>
            </a:extLst>
          </p:cNvPr>
          <p:cNvSpPr/>
          <p:nvPr/>
        </p:nvSpPr>
        <p:spPr bwMode="auto">
          <a:xfrm>
            <a:off x="8116066" y="27723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8BE3E6B-5AC2-0B49-A38A-B24475525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262" y="24776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80D0DC86-D479-8641-BB69-1F03FA4A2660}"/>
              </a:ext>
            </a:extLst>
          </p:cNvPr>
          <p:cNvCxnSpPr>
            <a:stCxn id="59" idx="3"/>
            <a:endCxn id="54" idx="1"/>
          </p:cNvCxnSpPr>
          <p:nvPr/>
        </p:nvCxnSpPr>
        <p:spPr bwMode="auto">
          <a:xfrm>
            <a:off x="9124178" y="29037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C6DF8D84-19F5-0446-A3BC-1F835B4134A4}"/>
              </a:ext>
            </a:extLst>
          </p:cNvPr>
          <p:cNvCxnSpPr>
            <a:stCxn id="66" idx="1"/>
            <a:endCxn id="63" idx="1"/>
          </p:cNvCxnSpPr>
          <p:nvPr/>
        </p:nvCxnSpPr>
        <p:spPr bwMode="auto">
          <a:xfrm>
            <a:off x="7828034" y="31948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BFB19C08-6BEA-6A44-AC95-7D1D81139D93}"/>
              </a:ext>
            </a:extLst>
          </p:cNvPr>
          <p:cNvSpPr/>
          <p:nvPr/>
        </p:nvSpPr>
        <p:spPr bwMode="auto">
          <a:xfrm>
            <a:off x="8102216" y="33613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2838F61-3839-CC46-8196-1C8FAE063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412" y="30536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A24645B-2C1B-5B46-9B11-39A6604CB2FD}"/>
              </a:ext>
            </a:extLst>
          </p:cNvPr>
          <p:cNvCxnSpPr>
            <a:stCxn id="63" idx="3"/>
            <a:endCxn id="58" idx="1"/>
          </p:cNvCxnSpPr>
          <p:nvPr/>
        </p:nvCxnSpPr>
        <p:spPr bwMode="auto">
          <a:xfrm flipV="1">
            <a:off x="9110328" y="34878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6D8A0AA0-BF82-7943-9075-9B72EF5429BF}"/>
              </a:ext>
            </a:extLst>
          </p:cNvPr>
          <p:cNvSpPr/>
          <p:nvPr/>
        </p:nvSpPr>
        <p:spPr bwMode="auto">
          <a:xfrm>
            <a:off x="7828034" y="24776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21D05B89-6F65-5D46-93B1-24D0967DC76D}"/>
              </a:ext>
            </a:extLst>
          </p:cNvPr>
          <p:cNvCxnSpPr>
            <a:stCxn id="55" idx="3"/>
            <a:endCxn id="66" idx="1"/>
          </p:cNvCxnSpPr>
          <p:nvPr/>
        </p:nvCxnSpPr>
        <p:spPr bwMode="auto">
          <a:xfrm flipV="1">
            <a:off x="7323978" y="31948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6BAC28DE-50FC-8B43-9734-71A464017B1A}"/>
              </a:ext>
            </a:extLst>
          </p:cNvPr>
          <p:cNvSpPr/>
          <p:nvPr/>
        </p:nvSpPr>
        <p:spPr bwMode="auto">
          <a:xfrm>
            <a:off x="6315866" y="208465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7751B02B-2033-1D42-B65A-46FEE0761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484" y="174609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D203D29-8AEB-164F-945E-3685C88D7880}"/>
              </a:ext>
            </a:extLst>
          </p:cNvPr>
          <p:cNvCxnSpPr>
            <a:stCxn id="68" idx="3"/>
            <a:endCxn id="66" idx="1"/>
          </p:cNvCxnSpPr>
          <p:nvPr/>
        </p:nvCxnSpPr>
        <p:spPr bwMode="auto">
          <a:xfrm>
            <a:off x="7323978" y="2216038"/>
            <a:ext cx="504056" cy="97882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DF3116A2-B358-564B-89B2-B470156A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336" y="617154"/>
            <a:ext cx="1643577" cy="17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8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46CB5D3-9CFB-FB42-8D60-B4594D36F63B}"/>
              </a:ext>
            </a:extLst>
          </p:cNvPr>
          <p:cNvGrpSpPr/>
          <p:nvPr/>
        </p:nvGrpSpPr>
        <p:grpSpPr>
          <a:xfrm>
            <a:off x="3697915" y="846652"/>
            <a:ext cx="1704975" cy="369333"/>
            <a:chOff x="3638550" y="936902"/>
            <a:chExt cx="1704975" cy="369333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AB4BD323-D606-4240-9D23-0B5370A57F9B}"/>
                </a:ext>
              </a:extLst>
            </p:cNvPr>
            <p:cNvSpPr txBox="1"/>
            <p:nvPr/>
          </p:nvSpPr>
          <p:spPr>
            <a:xfrm>
              <a:off x="4162165" y="936903"/>
              <a:ext cx="65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Tiere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B41F47-4645-5F47-B7D0-57D013FB38E3}"/>
                </a:ext>
              </a:extLst>
            </p:cNvPr>
            <p:cNvSpPr/>
            <p:nvPr/>
          </p:nvSpPr>
          <p:spPr>
            <a:xfrm>
              <a:off x="3638550" y="936902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40B0B11-D3AF-8F44-AD46-05B0006F58EB}"/>
              </a:ext>
            </a:extLst>
          </p:cNvPr>
          <p:cNvGrpSpPr/>
          <p:nvPr/>
        </p:nvGrpSpPr>
        <p:grpSpPr>
          <a:xfrm>
            <a:off x="1919287" y="1837252"/>
            <a:ext cx="5129213" cy="372787"/>
            <a:chOff x="1919287" y="1714498"/>
            <a:chExt cx="5129213" cy="372787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B5905D3-7414-4D4C-9EB9-614F0B106664}"/>
                </a:ext>
              </a:extLst>
            </p:cNvPr>
            <p:cNvSpPr txBox="1"/>
            <p:nvPr/>
          </p:nvSpPr>
          <p:spPr>
            <a:xfrm>
              <a:off x="2146347" y="1717953"/>
              <a:ext cx="1250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Wirbeltiere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51CDEFF-BACB-AE45-A6DC-3CDEAB5E1AD5}"/>
                </a:ext>
              </a:extLst>
            </p:cNvPr>
            <p:cNvSpPr/>
            <p:nvPr/>
          </p:nvSpPr>
          <p:spPr>
            <a:xfrm>
              <a:off x="1919287" y="1717952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9A8D495-4613-094B-8B9B-56C536AB45BE}"/>
                </a:ext>
              </a:extLst>
            </p:cNvPr>
            <p:cNvSpPr txBox="1"/>
            <p:nvPr/>
          </p:nvSpPr>
          <p:spPr>
            <a:xfrm>
              <a:off x="5570585" y="1714499"/>
              <a:ext cx="1306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Gliedertiere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BD6001F-72F3-B64C-9768-6890BAA9D586}"/>
                </a:ext>
              </a:extLst>
            </p:cNvPr>
            <p:cNvSpPr/>
            <p:nvPr/>
          </p:nvSpPr>
          <p:spPr>
            <a:xfrm>
              <a:off x="5343525" y="1714498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4C902E-C928-4F49-9A6A-1AF497A4FD10}"/>
              </a:ext>
            </a:extLst>
          </p:cNvPr>
          <p:cNvGrpSpPr/>
          <p:nvPr/>
        </p:nvGrpSpPr>
        <p:grpSpPr>
          <a:xfrm>
            <a:off x="188817" y="2831306"/>
            <a:ext cx="9433115" cy="370403"/>
            <a:chOff x="214312" y="2770464"/>
            <a:chExt cx="9433115" cy="370403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A2CA6A6-E83B-E14A-876E-0A7AF0BFB241}"/>
                </a:ext>
              </a:extLst>
            </p:cNvPr>
            <p:cNvSpPr txBox="1"/>
            <p:nvPr/>
          </p:nvSpPr>
          <p:spPr>
            <a:xfrm>
              <a:off x="682720" y="2770465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Fische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41F9FA9-73C1-C04B-9236-2C5851A57C03}"/>
                </a:ext>
              </a:extLst>
            </p:cNvPr>
            <p:cNvSpPr/>
            <p:nvPr/>
          </p:nvSpPr>
          <p:spPr>
            <a:xfrm>
              <a:off x="214312" y="277046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6BC1987-46F4-8642-9F40-2717854A580B}"/>
                </a:ext>
              </a:extLst>
            </p:cNvPr>
            <p:cNvSpPr txBox="1"/>
            <p:nvPr/>
          </p:nvSpPr>
          <p:spPr>
            <a:xfrm>
              <a:off x="2590806" y="2770465"/>
              <a:ext cx="816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Lurche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3754AF-AF55-1048-9DED-867B027FF497}"/>
                </a:ext>
              </a:extLst>
            </p:cNvPr>
            <p:cNvSpPr/>
            <p:nvPr/>
          </p:nvSpPr>
          <p:spPr>
            <a:xfrm>
              <a:off x="2146347" y="277046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ED4671A-8C2A-9B4B-B04D-4D33A38277EC}"/>
                </a:ext>
              </a:extLst>
            </p:cNvPr>
            <p:cNvSpPr txBox="1"/>
            <p:nvPr/>
          </p:nvSpPr>
          <p:spPr>
            <a:xfrm>
              <a:off x="4328333" y="2771535"/>
              <a:ext cx="1205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Kriechtiere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161C7CA-FDE2-5E4D-8A02-BA098FFF1C26}"/>
                </a:ext>
              </a:extLst>
            </p:cNvPr>
            <p:cNvSpPr/>
            <p:nvPr/>
          </p:nvSpPr>
          <p:spPr>
            <a:xfrm>
              <a:off x="4078382" y="277153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0AC068-0DAA-F748-A999-E5A62A2100D2}"/>
                </a:ext>
              </a:extLst>
            </p:cNvPr>
            <p:cNvSpPr txBox="1"/>
            <p:nvPr/>
          </p:nvSpPr>
          <p:spPr>
            <a:xfrm>
              <a:off x="6271909" y="2771535"/>
              <a:ext cx="1181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Säugetiere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0269049-C672-374E-9E86-7A49A6378B88}"/>
                </a:ext>
              </a:extLst>
            </p:cNvPr>
            <p:cNvSpPr/>
            <p:nvPr/>
          </p:nvSpPr>
          <p:spPr>
            <a:xfrm>
              <a:off x="6010417" y="277153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0B3F23B-094B-324F-ADB7-A4855568FDA1}"/>
                </a:ext>
              </a:extLst>
            </p:cNvPr>
            <p:cNvSpPr txBox="1"/>
            <p:nvPr/>
          </p:nvSpPr>
          <p:spPr>
            <a:xfrm>
              <a:off x="8443112" y="2770465"/>
              <a:ext cx="703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Vögel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E850CCD-3D60-2B47-83CB-3A26AF5240CE}"/>
                </a:ext>
              </a:extLst>
            </p:cNvPr>
            <p:cNvSpPr/>
            <p:nvPr/>
          </p:nvSpPr>
          <p:spPr>
            <a:xfrm>
              <a:off x="7942452" y="277046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B7B26F-CB44-294E-A19F-9E0B64FD9565}"/>
              </a:ext>
            </a:extLst>
          </p:cNvPr>
          <p:cNvGrpSpPr/>
          <p:nvPr/>
        </p:nvGrpSpPr>
        <p:grpSpPr>
          <a:xfrm>
            <a:off x="1293859" y="3822976"/>
            <a:ext cx="7459616" cy="369333"/>
            <a:chOff x="1293859" y="3822976"/>
            <a:chExt cx="7459616" cy="369333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3A9E9D6-E06F-B04F-88CE-E14FF8E73B24}"/>
                </a:ext>
              </a:extLst>
            </p:cNvPr>
            <p:cNvSpPr txBox="1"/>
            <p:nvPr/>
          </p:nvSpPr>
          <p:spPr>
            <a:xfrm>
              <a:off x="1785510" y="382297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Fuchs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B1F27AA-751F-C244-80F4-06C194E8F359}"/>
                </a:ext>
              </a:extLst>
            </p:cNvPr>
            <p:cNvSpPr/>
            <p:nvPr/>
          </p:nvSpPr>
          <p:spPr>
            <a:xfrm>
              <a:off x="1293859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96C3EC6-01B1-2A4E-A929-AA32F90A2B4E}"/>
                </a:ext>
              </a:extLst>
            </p:cNvPr>
            <p:cNvSpPr txBox="1"/>
            <p:nvPr/>
          </p:nvSpPr>
          <p:spPr>
            <a:xfrm>
              <a:off x="3697915" y="3822977"/>
              <a:ext cx="688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Katze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395A7D4-D2AA-6F43-9797-86D1AA8BCC8B}"/>
                </a:ext>
              </a:extLst>
            </p:cNvPr>
            <p:cNvSpPr/>
            <p:nvPr/>
          </p:nvSpPr>
          <p:spPr>
            <a:xfrm>
              <a:off x="3189464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92884E4-4845-EC4B-9D26-E06105B959C2}"/>
                </a:ext>
              </a:extLst>
            </p:cNvPr>
            <p:cNvSpPr txBox="1"/>
            <p:nvPr/>
          </p:nvSpPr>
          <p:spPr>
            <a:xfrm>
              <a:off x="5626776" y="3822977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Hund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487C1D6-48EC-004B-B96A-ED9CC4B523FF}"/>
                </a:ext>
              </a:extLst>
            </p:cNvPr>
            <p:cNvSpPr/>
            <p:nvPr/>
          </p:nvSpPr>
          <p:spPr>
            <a:xfrm>
              <a:off x="5121499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29BDC9C-94E7-AB42-98FE-7BBA15E5C030}"/>
                </a:ext>
              </a:extLst>
            </p:cNvPr>
            <p:cNvSpPr txBox="1"/>
            <p:nvPr/>
          </p:nvSpPr>
          <p:spPr>
            <a:xfrm>
              <a:off x="7617897" y="382297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Affe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0F5769A-072E-214C-90BA-8968A5725E3C}"/>
                </a:ext>
              </a:extLst>
            </p:cNvPr>
            <p:cNvSpPr/>
            <p:nvPr/>
          </p:nvSpPr>
          <p:spPr>
            <a:xfrm>
              <a:off x="7048500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9F9D5BD-4F8B-E542-A773-FC81836A2996}"/>
              </a:ext>
            </a:extLst>
          </p:cNvPr>
          <p:cNvCxnSpPr>
            <a:cxnSpLocks/>
          </p:cNvCxnSpPr>
          <p:nvPr/>
        </p:nvCxnSpPr>
        <p:spPr>
          <a:xfrm>
            <a:off x="1010620" y="2546900"/>
            <a:ext cx="7767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24489EE-98A2-DE4D-83D6-6035BB0CE031}"/>
              </a:ext>
            </a:extLst>
          </p:cNvPr>
          <p:cNvCxnSpPr>
            <a:cxnSpLocks/>
          </p:cNvCxnSpPr>
          <p:nvPr/>
        </p:nvCxnSpPr>
        <p:spPr>
          <a:xfrm>
            <a:off x="2771774" y="1550847"/>
            <a:ext cx="3474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E8294B82-B265-3F47-B365-1DF6979CFD94}"/>
              </a:ext>
            </a:extLst>
          </p:cNvPr>
          <p:cNvCxnSpPr>
            <a:cxnSpLocks/>
          </p:cNvCxnSpPr>
          <p:nvPr/>
        </p:nvCxnSpPr>
        <p:spPr>
          <a:xfrm>
            <a:off x="2120852" y="3536571"/>
            <a:ext cx="57961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5A9E37D5-B855-014F-952B-F71E6A6C958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769444" y="2544902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FF927F2C-5A31-9948-9E79-72657D5FEC1F}"/>
              </a:ext>
            </a:extLst>
          </p:cNvPr>
          <p:cNvCxnSpPr>
            <a:cxnSpLocks/>
          </p:cNvCxnSpPr>
          <p:nvPr/>
        </p:nvCxnSpPr>
        <p:spPr>
          <a:xfrm>
            <a:off x="6826474" y="2544902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F6138DA0-37C3-2049-A278-08346378EF80}"/>
              </a:ext>
            </a:extLst>
          </p:cNvPr>
          <p:cNvCxnSpPr>
            <a:cxnSpLocks/>
          </p:cNvCxnSpPr>
          <p:nvPr/>
        </p:nvCxnSpPr>
        <p:spPr>
          <a:xfrm>
            <a:off x="4909360" y="2544901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E7057093-F27E-9149-8A75-7B6C12A82CD5}"/>
              </a:ext>
            </a:extLst>
          </p:cNvPr>
          <p:cNvCxnSpPr>
            <a:cxnSpLocks/>
          </p:cNvCxnSpPr>
          <p:nvPr/>
        </p:nvCxnSpPr>
        <p:spPr>
          <a:xfrm>
            <a:off x="2998834" y="254490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9335E0E5-6C2C-7C46-AA64-F526171206FD}"/>
              </a:ext>
            </a:extLst>
          </p:cNvPr>
          <p:cNvCxnSpPr>
            <a:cxnSpLocks/>
          </p:cNvCxnSpPr>
          <p:nvPr/>
        </p:nvCxnSpPr>
        <p:spPr>
          <a:xfrm>
            <a:off x="1004774" y="2544899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ADB628CC-6D19-2C4E-9825-C1069B143C06}"/>
              </a:ext>
            </a:extLst>
          </p:cNvPr>
          <p:cNvCxnSpPr>
            <a:cxnSpLocks/>
          </p:cNvCxnSpPr>
          <p:nvPr/>
        </p:nvCxnSpPr>
        <p:spPr>
          <a:xfrm>
            <a:off x="6228051" y="1550847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86019960-3DC2-894C-BA0B-031902A7A066}"/>
              </a:ext>
            </a:extLst>
          </p:cNvPr>
          <p:cNvCxnSpPr>
            <a:cxnSpLocks/>
          </p:cNvCxnSpPr>
          <p:nvPr/>
        </p:nvCxnSpPr>
        <p:spPr>
          <a:xfrm>
            <a:off x="2765928" y="1550847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FCF4D795-A550-FE46-A963-45F7EB9F5C21}"/>
              </a:ext>
            </a:extLst>
          </p:cNvPr>
          <p:cNvCxnSpPr>
            <a:cxnSpLocks/>
          </p:cNvCxnSpPr>
          <p:nvPr/>
        </p:nvCxnSpPr>
        <p:spPr>
          <a:xfrm>
            <a:off x="7916957" y="3536571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56ECFA1-9579-5F40-9200-C25BC0F57444}"/>
              </a:ext>
            </a:extLst>
          </p:cNvPr>
          <p:cNvCxnSpPr>
            <a:cxnSpLocks/>
          </p:cNvCxnSpPr>
          <p:nvPr/>
        </p:nvCxnSpPr>
        <p:spPr>
          <a:xfrm>
            <a:off x="2120852" y="353657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8BC3BB73-4947-DA4D-882D-BBD65B4BCB0C}"/>
              </a:ext>
            </a:extLst>
          </p:cNvPr>
          <p:cNvCxnSpPr>
            <a:cxnSpLocks/>
          </p:cNvCxnSpPr>
          <p:nvPr/>
        </p:nvCxnSpPr>
        <p:spPr>
          <a:xfrm>
            <a:off x="4052887" y="353657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14F8B5C1-600A-0A47-904F-AE2E4B5F9DDE}"/>
              </a:ext>
            </a:extLst>
          </p:cNvPr>
          <p:cNvCxnSpPr>
            <a:cxnSpLocks/>
          </p:cNvCxnSpPr>
          <p:nvPr/>
        </p:nvCxnSpPr>
        <p:spPr>
          <a:xfrm>
            <a:off x="5973986" y="353657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2DC528A9-6812-DA4B-8E51-39A2AE3E46A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550403" y="1215985"/>
            <a:ext cx="0" cy="3348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F768381D-7851-624F-AB9A-0C56824D6DAF}"/>
              </a:ext>
            </a:extLst>
          </p:cNvPr>
          <p:cNvCxnSpPr>
            <a:cxnSpLocks/>
          </p:cNvCxnSpPr>
          <p:nvPr/>
        </p:nvCxnSpPr>
        <p:spPr>
          <a:xfrm>
            <a:off x="2765928" y="2206585"/>
            <a:ext cx="0" cy="3348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F43095B7-4EDC-6142-A061-9505920E8155}"/>
              </a:ext>
            </a:extLst>
          </p:cNvPr>
          <p:cNvCxnSpPr>
            <a:cxnSpLocks/>
          </p:cNvCxnSpPr>
          <p:nvPr/>
        </p:nvCxnSpPr>
        <p:spPr>
          <a:xfrm>
            <a:off x="6826474" y="3200639"/>
            <a:ext cx="0" cy="3348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273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C939C6DC-7281-5347-B252-896519B7AEAD}"/>
              </a:ext>
            </a:extLst>
          </p:cNvPr>
          <p:cNvSpPr txBox="1"/>
          <p:nvPr/>
        </p:nvSpPr>
        <p:spPr>
          <a:xfrm>
            <a:off x="2524876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7C545A-1315-014C-8957-3AA6EF53EFEC}"/>
              </a:ext>
            </a:extLst>
          </p:cNvPr>
          <p:cNvSpPr txBox="1"/>
          <p:nvPr/>
        </p:nvSpPr>
        <p:spPr>
          <a:xfrm>
            <a:off x="3127058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BA23930-F834-2647-A409-CE2498C4594F}"/>
              </a:ext>
            </a:extLst>
          </p:cNvPr>
          <p:cNvSpPr txBox="1"/>
          <p:nvPr/>
        </p:nvSpPr>
        <p:spPr>
          <a:xfrm>
            <a:off x="6137968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BAFACF-6DFF-C94A-84E2-E21D0F5D244F}"/>
              </a:ext>
            </a:extLst>
          </p:cNvPr>
          <p:cNvSpPr txBox="1"/>
          <p:nvPr/>
        </p:nvSpPr>
        <p:spPr>
          <a:xfrm>
            <a:off x="6740150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DAB210D-BD66-7E4A-9656-8D50AD736326}"/>
              </a:ext>
            </a:extLst>
          </p:cNvPr>
          <p:cNvSpPr txBox="1"/>
          <p:nvPr/>
        </p:nvSpPr>
        <p:spPr>
          <a:xfrm>
            <a:off x="5535786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5DA4937-EF17-D74C-9474-12086881A7B0}"/>
              </a:ext>
            </a:extLst>
          </p:cNvPr>
          <p:cNvSpPr txBox="1"/>
          <p:nvPr/>
        </p:nvSpPr>
        <p:spPr>
          <a:xfrm>
            <a:off x="3729240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569011D-FFC1-D349-8223-67FAB857BB24}"/>
              </a:ext>
            </a:extLst>
          </p:cNvPr>
          <p:cNvSpPr txBox="1"/>
          <p:nvPr/>
        </p:nvSpPr>
        <p:spPr>
          <a:xfrm>
            <a:off x="4933604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9673FE-FDF8-5746-A099-7781BB0C0E25}"/>
              </a:ext>
            </a:extLst>
          </p:cNvPr>
          <p:cNvSpPr txBox="1"/>
          <p:nvPr/>
        </p:nvSpPr>
        <p:spPr>
          <a:xfrm>
            <a:off x="4331422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3777514-9865-5341-87F1-34906B32DE40}"/>
              </a:ext>
            </a:extLst>
          </p:cNvPr>
          <p:cNvSpPr txBox="1"/>
          <p:nvPr/>
        </p:nvSpPr>
        <p:spPr>
          <a:xfrm>
            <a:off x="7342332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514DBFD-EAF0-5340-BC1F-F47857ED5B79}"/>
              </a:ext>
            </a:extLst>
          </p:cNvPr>
          <p:cNvSpPr txBox="1"/>
          <p:nvPr/>
        </p:nvSpPr>
        <p:spPr>
          <a:xfrm>
            <a:off x="7944517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91C382E-8656-4C4A-AAB0-3E0E0EF33A04}"/>
              </a:ext>
            </a:extLst>
          </p:cNvPr>
          <p:cNvGrpSpPr/>
          <p:nvPr/>
        </p:nvGrpSpPr>
        <p:grpSpPr>
          <a:xfrm>
            <a:off x="2438832" y="1452748"/>
            <a:ext cx="540000" cy="540000"/>
            <a:chOff x="1549832" y="1596324"/>
            <a:chExt cx="540000" cy="540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8BD26AF-3EE2-464E-9CD3-AE7DBCF033E1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68D9E40-2716-8C47-895F-544209AD32C3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1414A0-3087-C942-9CFC-C171D854C86E}"/>
              </a:ext>
            </a:extLst>
          </p:cNvPr>
          <p:cNvGrpSpPr/>
          <p:nvPr/>
        </p:nvGrpSpPr>
        <p:grpSpPr>
          <a:xfrm>
            <a:off x="7835779" y="1452748"/>
            <a:ext cx="540000" cy="540000"/>
            <a:chOff x="1549832" y="1596324"/>
            <a:chExt cx="540000" cy="54000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832CCC5-EF33-714B-9B1E-1D456601C88C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41D1B55-41EE-1A46-8670-B98B3E43405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5218FAE-CC28-3F41-B736-15BC2D42559C}"/>
              </a:ext>
            </a:extLst>
          </p:cNvPr>
          <p:cNvGrpSpPr/>
          <p:nvPr/>
        </p:nvGrpSpPr>
        <p:grpSpPr>
          <a:xfrm>
            <a:off x="3038493" y="1452748"/>
            <a:ext cx="540000" cy="540000"/>
            <a:chOff x="1549832" y="1596324"/>
            <a:chExt cx="540000" cy="540000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3EA6715-05C0-2D4E-A3D2-E6EE2AF5D789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028D5CB-0DFD-F548-91E4-12525A74DBFF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BAAE299-5CDB-F04F-83B2-C785156AB31B}"/>
              </a:ext>
            </a:extLst>
          </p:cNvPr>
          <p:cNvGrpSpPr/>
          <p:nvPr/>
        </p:nvGrpSpPr>
        <p:grpSpPr>
          <a:xfrm>
            <a:off x="3638154" y="1452748"/>
            <a:ext cx="540000" cy="540000"/>
            <a:chOff x="1549832" y="1596324"/>
            <a:chExt cx="540000" cy="54000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597C77E-4F49-EC46-BCA7-37CDB481D2FF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EB0FFD-00A5-0D45-B650-6672391A42A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72A687F-5A0C-C249-B0E7-9B3CABCCF867}"/>
              </a:ext>
            </a:extLst>
          </p:cNvPr>
          <p:cNvGrpSpPr/>
          <p:nvPr/>
        </p:nvGrpSpPr>
        <p:grpSpPr>
          <a:xfrm>
            <a:off x="4237815" y="1452748"/>
            <a:ext cx="540000" cy="540000"/>
            <a:chOff x="1549832" y="1596324"/>
            <a:chExt cx="540000" cy="54000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DACF91B9-1F5F-7548-AA44-BA8FA5338A95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9E6630-17A5-2A46-A2A0-E37D0510CD4C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349DCAC-F12A-DD4C-B07D-037267EB2289}"/>
              </a:ext>
            </a:extLst>
          </p:cNvPr>
          <p:cNvGrpSpPr/>
          <p:nvPr/>
        </p:nvGrpSpPr>
        <p:grpSpPr>
          <a:xfrm>
            <a:off x="4837476" y="1452748"/>
            <a:ext cx="540000" cy="540000"/>
            <a:chOff x="1549832" y="1596324"/>
            <a:chExt cx="540000" cy="54000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1C92FA9-7C28-0946-A376-A50F496A214D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33EC05F-809D-0F4C-9B2C-9B4985AE008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BF71BD8-E8B8-7A48-B1D9-FD6EB1D37CA4}"/>
              </a:ext>
            </a:extLst>
          </p:cNvPr>
          <p:cNvGrpSpPr/>
          <p:nvPr/>
        </p:nvGrpSpPr>
        <p:grpSpPr>
          <a:xfrm>
            <a:off x="5437137" y="1452748"/>
            <a:ext cx="540000" cy="540000"/>
            <a:chOff x="1549832" y="1596324"/>
            <a:chExt cx="540000" cy="540000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5C99CFA-D3FF-8C44-8FA3-B376C7B43A22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F4B4F88-491E-084D-B330-F028156F4FCA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F24C227-4213-CD49-A075-CADDABB37B5C}"/>
              </a:ext>
            </a:extLst>
          </p:cNvPr>
          <p:cNvGrpSpPr/>
          <p:nvPr/>
        </p:nvGrpSpPr>
        <p:grpSpPr>
          <a:xfrm>
            <a:off x="6036798" y="1452748"/>
            <a:ext cx="540000" cy="540000"/>
            <a:chOff x="1549832" y="1596324"/>
            <a:chExt cx="540000" cy="540000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F7B68B4-9D8D-C54F-ABE9-D3F249D1E825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FD3B4E-A67D-0D40-84D3-70BC5456C29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8647029-B427-B14D-9CFD-BCC3CD5168FB}"/>
              </a:ext>
            </a:extLst>
          </p:cNvPr>
          <p:cNvGrpSpPr/>
          <p:nvPr/>
        </p:nvGrpSpPr>
        <p:grpSpPr>
          <a:xfrm>
            <a:off x="6636459" y="1452748"/>
            <a:ext cx="540000" cy="540000"/>
            <a:chOff x="1549832" y="1596324"/>
            <a:chExt cx="540000" cy="540000"/>
          </a:xfrm>
        </p:grpSpPr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1CC0852-D941-2A43-A1B4-26DC150D2F9E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44BCA6-1E96-0D4C-84C2-324BF0241DE2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CCF3468-0D4A-AB41-89D9-02DD8BE478CE}"/>
              </a:ext>
            </a:extLst>
          </p:cNvPr>
          <p:cNvGrpSpPr/>
          <p:nvPr/>
        </p:nvGrpSpPr>
        <p:grpSpPr>
          <a:xfrm>
            <a:off x="7236120" y="1452748"/>
            <a:ext cx="540000" cy="540000"/>
            <a:chOff x="1549832" y="1596324"/>
            <a:chExt cx="540000" cy="540000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CC60D9E-1BCE-A04B-B734-37A7C91283AB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12188F-7EF6-F944-ABD6-244407900657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8EB4351-581A-784B-8E61-C5A59FFAD582}"/>
              </a:ext>
            </a:extLst>
          </p:cNvPr>
          <p:cNvGrpSpPr/>
          <p:nvPr/>
        </p:nvGrpSpPr>
        <p:grpSpPr>
          <a:xfrm>
            <a:off x="2511983" y="1794748"/>
            <a:ext cx="393700" cy="2898502"/>
            <a:chOff x="1622983" y="1934448"/>
            <a:chExt cx="393700" cy="2898502"/>
          </a:xfrm>
        </p:grpSpPr>
        <p:sp>
          <p:nvSpPr>
            <p:cNvPr id="51" name="Abgerundetes Rechteck 50">
              <a:extLst>
                <a:ext uri="{FF2B5EF4-FFF2-40B4-BE49-F238E27FC236}">
                  <a16:creationId xmlns:a16="http://schemas.microsoft.com/office/drawing/2014/main" id="{7279F8A5-598F-4B41-9A51-B3057E1169B0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D96ED25A-B9A3-1D44-932E-E96639BD5482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9D924F6A-04ED-5F4B-BB86-0C6D38C4EFAD}"/>
              </a:ext>
            </a:extLst>
          </p:cNvPr>
          <p:cNvGrpSpPr/>
          <p:nvPr/>
        </p:nvGrpSpPr>
        <p:grpSpPr>
          <a:xfrm>
            <a:off x="3104853" y="1794748"/>
            <a:ext cx="393700" cy="2898502"/>
            <a:chOff x="2215853" y="1934448"/>
            <a:chExt cx="393700" cy="2898502"/>
          </a:xfrm>
        </p:grpSpPr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23FD8DEA-E2DB-A049-ABF6-9FE77B493B4F}"/>
                </a:ext>
              </a:extLst>
            </p:cNvPr>
            <p:cNvSpPr/>
            <p:nvPr/>
          </p:nvSpPr>
          <p:spPr>
            <a:xfrm rot="16200000">
              <a:off x="125640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3C1F7792-81C7-0B45-8933-3E8AB79C29FA}"/>
                </a:ext>
              </a:extLst>
            </p:cNvPr>
            <p:cNvCxnSpPr>
              <a:cxnSpLocks/>
            </p:cNvCxnSpPr>
            <p:nvPr/>
          </p:nvCxnSpPr>
          <p:spPr>
            <a:xfrm>
              <a:off x="241270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18A5F55-7A3F-A54E-A7DC-4DA1B942FF0D}"/>
              </a:ext>
            </a:extLst>
          </p:cNvPr>
          <p:cNvGrpSpPr/>
          <p:nvPr/>
        </p:nvGrpSpPr>
        <p:grpSpPr>
          <a:xfrm>
            <a:off x="3697723" y="1794749"/>
            <a:ext cx="393700" cy="2898502"/>
            <a:chOff x="2808723" y="1934449"/>
            <a:chExt cx="393700" cy="2898502"/>
          </a:xfrm>
        </p:grpSpPr>
        <p:sp>
          <p:nvSpPr>
            <p:cNvPr id="57" name="Abgerundetes Rechteck 56">
              <a:extLst>
                <a:ext uri="{FF2B5EF4-FFF2-40B4-BE49-F238E27FC236}">
                  <a16:creationId xmlns:a16="http://schemas.microsoft.com/office/drawing/2014/main" id="{E0120272-EF7B-DD4D-BFDF-18F67DBA5104}"/>
                </a:ext>
              </a:extLst>
            </p:cNvPr>
            <p:cNvSpPr/>
            <p:nvPr/>
          </p:nvSpPr>
          <p:spPr>
            <a:xfrm rot="16200000">
              <a:off x="1849272" y="3479801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5C836DFE-3143-854F-88F0-8F8C2E2EB25C}"/>
                </a:ext>
              </a:extLst>
            </p:cNvPr>
            <p:cNvCxnSpPr>
              <a:cxnSpLocks/>
            </p:cNvCxnSpPr>
            <p:nvPr/>
          </p:nvCxnSpPr>
          <p:spPr>
            <a:xfrm>
              <a:off x="3005572" y="1934449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822B2843-0495-894E-87C4-5F24C17332C4}"/>
              </a:ext>
            </a:extLst>
          </p:cNvPr>
          <p:cNvGrpSpPr/>
          <p:nvPr/>
        </p:nvGrpSpPr>
        <p:grpSpPr>
          <a:xfrm>
            <a:off x="4306454" y="1794748"/>
            <a:ext cx="393700" cy="2898502"/>
            <a:chOff x="1622983" y="1934448"/>
            <a:chExt cx="393700" cy="2898502"/>
          </a:xfrm>
        </p:grpSpPr>
        <p:sp>
          <p:nvSpPr>
            <p:cNvPr id="64" name="Abgerundetes Rechteck 63">
              <a:extLst>
                <a:ext uri="{FF2B5EF4-FFF2-40B4-BE49-F238E27FC236}">
                  <a16:creationId xmlns:a16="http://schemas.microsoft.com/office/drawing/2014/main" id="{B89C6351-9E3A-9747-90E4-A50E2053A374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C75A96F7-6367-3C40-9806-5AFAE1FA2979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445C3C5-961D-4345-999A-DD15209F643A}"/>
              </a:ext>
            </a:extLst>
          </p:cNvPr>
          <p:cNvGrpSpPr/>
          <p:nvPr/>
        </p:nvGrpSpPr>
        <p:grpSpPr>
          <a:xfrm>
            <a:off x="4899058" y="1794748"/>
            <a:ext cx="393700" cy="2898502"/>
            <a:chOff x="1622983" y="1934448"/>
            <a:chExt cx="393700" cy="2898502"/>
          </a:xfrm>
        </p:grpSpPr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405890F0-398F-2945-AF05-97D165BF7093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A6B1AA7-3B24-9444-9512-DE50DDD375C1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4BAD73B-8A52-F448-B656-705041C09F3C}"/>
              </a:ext>
            </a:extLst>
          </p:cNvPr>
          <p:cNvGrpSpPr/>
          <p:nvPr/>
        </p:nvGrpSpPr>
        <p:grpSpPr>
          <a:xfrm>
            <a:off x="5510287" y="1794748"/>
            <a:ext cx="393700" cy="2898502"/>
            <a:chOff x="1622983" y="1934448"/>
            <a:chExt cx="393700" cy="2898502"/>
          </a:xfrm>
        </p:grpSpPr>
        <p:sp>
          <p:nvSpPr>
            <p:cNvPr id="70" name="Abgerundetes Rechteck 69">
              <a:extLst>
                <a:ext uri="{FF2B5EF4-FFF2-40B4-BE49-F238E27FC236}">
                  <a16:creationId xmlns:a16="http://schemas.microsoft.com/office/drawing/2014/main" id="{64754999-A875-D149-9F06-8730A21491A1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F46DE413-2802-304C-894C-B349A7B1BD04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11731A35-2A0E-9E4F-9BDE-698DCC8E7631}"/>
              </a:ext>
            </a:extLst>
          </p:cNvPr>
          <p:cNvGrpSpPr/>
          <p:nvPr/>
        </p:nvGrpSpPr>
        <p:grpSpPr>
          <a:xfrm>
            <a:off x="6108797" y="1794748"/>
            <a:ext cx="393700" cy="2898502"/>
            <a:chOff x="1622983" y="1934448"/>
            <a:chExt cx="393700" cy="2898502"/>
          </a:xfrm>
        </p:grpSpPr>
        <p:sp>
          <p:nvSpPr>
            <p:cNvPr id="73" name="Abgerundetes Rechteck 72">
              <a:extLst>
                <a:ext uri="{FF2B5EF4-FFF2-40B4-BE49-F238E27FC236}">
                  <a16:creationId xmlns:a16="http://schemas.microsoft.com/office/drawing/2014/main" id="{F44B2066-A5E4-A641-926F-59708AC353C8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2C635C4E-4E9D-FC48-80A7-1DA996E094F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E68C2351-EEEF-9440-85D7-C1934C97C617}"/>
              </a:ext>
            </a:extLst>
          </p:cNvPr>
          <p:cNvGrpSpPr/>
          <p:nvPr/>
        </p:nvGrpSpPr>
        <p:grpSpPr>
          <a:xfrm>
            <a:off x="6704562" y="1794748"/>
            <a:ext cx="393700" cy="2898502"/>
            <a:chOff x="1622983" y="1934448"/>
            <a:chExt cx="393700" cy="2898502"/>
          </a:xfrm>
        </p:grpSpPr>
        <p:sp>
          <p:nvSpPr>
            <p:cNvPr id="76" name="Abgerundetes Rechteck 75">
              <a:extLst>
                <a:ext uri="{FF2B5EF4-FFF2-40B4-BE49-F238E27FC236}">
                  <a16:creationId xmlns:a16="http://schemas.microsoft.com/office/drawing/2014/main" id="{9BACAEE0-5B46-DC48-9E38-FAE965D797E8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29D3E770-5C1F-C543-A619-98487957FBAD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32EAE08A-C527-EE4D-823A-DA7977784224}"/>
              </a:ext>
            </a:extLst>
          </p:cNvPr>
          <p:cNvGrpSpPr/>
          <p:nvPr/>
        </p:nvGrpSpPr>
        <p:grpSpPr>
          <a:xfrm>
            <a:off x="7300326" y="1794748"/>
            <a:ext cx="393700" cy="2898502"/>
            <a:chOff x="1622983" y="1934448"/>
            <a:chExt cx="393700" cy="2898502"/>
          </a:xfrm>
        </p:grpSpPr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id="{53BAB062-C176-9142-822B-86261914793B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303425AF-9532-CD46-A7AC-1CAE25E583B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D681819-6F09-F54A-9BCD-2C188240E9B3}"/>
              </a:ext>
            </a:extLst>
          </p:cNvPr>
          <p:cNvGrpSpPr/>
          <p:nvPr/>
        </p:nvGrpSpPr>
        <p:grpSpPr>
          <a:xfrm>
            <a:off x="7896521" y="1794748"/>
            <a:ext cx="393700" cy="2898502"/>
            <a:chOff x="1622983" y="1934448"/>
            <a:chExt cx="393700" cy="2898502"/>
          </a:xfrm>
        </p:grpSpPr>
        <p:sp>
          <p:nvSpPr>
            <p:cNvPr id="82" name="Abgerundetes Rechteck 81">
              <a:extLst>
                <a:ext uri="{FF2B5EF4-FFF2-40B4-BE49-F238E27FC236}">
                  <a16:creationId xmlns:a16="http://schemas.microsoft.com/office/drawing/2014/main" id="{787CDFB3-BEF8-8B46-87AC-1C6F444A2711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FF6929E-78B5-FA4A-B9AF-8452B0D0BB51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feld 83">
            <a:extLst>
              <a:ext uri="{FF2B5EF4-FFF2-40B4-BE49-F238E27FC236}">
                <a16:creationId xmlns:a16="http://schemas.microsoft.com/office/drawing/2014/main" id="{80725CE3-74C8-0B48-A4C4-6D6B991E3774}"/>
              </a:ext>
            </a:extLst>
          </p:cNvPr>
          <p:cNvSpPr txBox="1"/>
          <p:nvPr/>
        </p:nvSpPr>
        <p:spPr>
          <a:xfrm>
            <a:off x="271493" y="182122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wohnungen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609417AA-B4D8-CC49-92E2-BA9B40220D56}"/>
              </a:ext>
            </a:extLst>
          </p:cNvPr>
          <p:cNvCxnSpPr>
            <a:stCxn id="84" idx="3"/>
            <a:endCxn id="2" idx="1"/>
          </p:cNvCxnSpPr>
          <p:nvPr/>
        </p:nvCxnSpPr>
        <p:spPr>
          <a:xfrm flipV="1">
            <a:off x="1696883" y="1722748"/>
            <a:ext cx="741949" cy="28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938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44C5A3A-01F7-1643-9E4D-EE529EAA8ADB}"/>
              </a:ext>
            </a:extLst>
          </p:cNvPr>
          <p:cNvSpPr txBox="1"/>
          <p:nvPr/>
        </p:nvSpPr>
        <p:spPr>
          <a:xfrm>
            <a:off x="3297036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2C0669-632E-7349-9878-573B3A4E5121}"/>
              </a:ext>
            </a:extLst>
          </p:cNvPr>
          <p:cNvSpPr txBox="1"/>
          <p:nvPr/>
        </p:nvSpPr>
        <p:spPr>
          <a:xfrm>
            <a:off x="3899218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6F4D08-5476-134D-866C-BDC501AA6A3F}"/>
              </a:ext>
            </a:extLst>
          </p:cNvPr>
          <p:cNvSpPr txBox="1"/>
          <p:nvPr/>
        </p:nvSpPr>
        <p:spPr>
          <a:xfrm>
            <a:off x="6910128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E5CA1-0F8B-174A-BC6E-797A4A9CBDB3}"/>
              </a:ext>
            </a:extLst>
          </p:cNvPr>
          <p:cNvSpPr txBox="1"/>
          <p:nvPr/>
        </p:nvSpPr>
        <p:spPr>
          <a:xfrm>
            <a:off x="7512310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5418C0-45F4-524E-AEB1-E28B427DF394}"/>
              </a:ext>
            </a:extLst>
          </p:cNvPr>
          <p:cNvSpPr txBox="1"/>
          <p:nvPr/>
        </p:nvSpPr>
        <p:spPr>
          <a:xfrm>
            <a:off x="6307946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B2922-B478-1F40-A5A0-5A988D4C5E95}"/>
              </a:ext>
            </a:extLst>
          </p:cNvPr>
          <p:cNvSpPr txBox="1"/>
          <p:nvPr/>
        </p:nvSpPr>
        <p:spPr>
          <a:xfrm>
            <a:off x="4501400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190E78-67AF-7947-83A2-F9F9D38998FC}"/>
              </a:ext>
            </a:extLst>
          </p:cNvPr>
          <p:cNvSpPr txBox="1"/>
          <p:nvPr/>
        </p:nvSpPr>
        <p:spPr>
          <a:xfrm>
            <a:off x="5705764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13C1F22-A410-424F-8842-62CA96817A64}"/>
              </a:ext>
            </a:extLst>
          </p:cNvPr>
          <p:cNvSpPr txBox="1"/>
          <p:nvPr/>
        </p:nvSpPr>
        <p:spPr>
          <a:xfrm>
            <a:off x="5103582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5E1A19-AF9E-F048-8A35-A83537817A12}"/>
              </a:ext>
            </a:extLst>
          </p:cNvPr>
          <p:cNvSpPr txBox="1"/>
          <p:nvPr/>
        </p:nvSpPr>
        <p:spPr>
          <a:xfrm>
            <a:off x="8114492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780FBF7-99EB-ED4E-8423-2AB6941FB132}"/>
              </a:ext>
            </a:extLst>
          </p:cNvPr>
          <p:cNvSpPr txBox="1"/>
          <p:nvPr/>
        </p:nvSpPr>
        <p:spPr>
          <a:xfrm>
            <a:off x="8716677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18E7350-902E-D941-9407-09EB789C36D1}"/>
              </a:ext>
            </a:extLst>
          </p:cNvPr>
          <p:cNvGrpSpPr/>
          <p:nvPr/>
        </p:nvGrpSpPr>
        <p:grpSpPr>
          <a:xfrm>
            <a:off x="3210992" y="944748"/>
            <a:ext cx="540000" cy="540000"/>
            <a:chOff x="1549832" y="1596324"/>
            <a:chExt cx="540000" cy="54000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504B729-AD01-8B49-8F13-C57800E45DED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8AB1DD-6495-4F43-A8D6-455CD2A5212E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CDD6DF6-DC2E-E04C-AAEC-A70994329A83}"/>
              </a:ext>
            </a:extLst>
          </p:cNvPr>
          <p:cNvGrpSpPr/>
          <p:nvPr/>
        </p:nvGrpSpPr>
        <p:grpSpPr>
          <a:xfrm>
            <a:off x="8607939" y="944748"/>
            <a:ext cx="540000" cy="540000"/>
            <a:chOff x="1549832" y="1596324"/>
            <a:chExt cx="540000" cy="5400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913F021-F63A-7E48-98ED-D1FFD5A361C0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6A7A549-8FED-054E-AEBE-C4D11602C7C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06C78C1-66A7-EF4F-A3B2-7D39BF5D78D6}"/>
              </a:ext>
            </a:extLst>
          </p:cNvPr>
          <p:cNvGrpSpPr/>
          <p:nvPr/>
        </p:nvGrpSpPr>
        <p:grpSpPr>
          <a:xfrm>
            <a:off x="3810653" y="944748"/>
            <a:ext cx="540000" cy="540000"/>
            <a:chOff x="1549832" y="1596324"/>
            <a:chExt cx="540000" cy="54000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3C77DE49-EFE7-A641-AE35-576E7B1035D0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58DF0E-06DC-854A-A090-0BC3FF249A43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BF74113-BF81-A848-B04D-FC239FAC88BB}"/>
              </a:ext>
            </a:extLst>
          </p:cNvPr>
          <p:cNvGrpSpPr/>
          <p:nvPr/>
        </p:nvGrpSpPr>
        <p:grpSpPr>
          <a:xfrm>
            <a:off x="4410314" y="944748"/>
            <a:ext cx="540000" cy="540000"/>
            <a:chOff x="1549832" y="1596324"/>
            <a:chExt cx="540000" cy="54000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5938CE1-E03F-624A-9048-E8ECBDE30A1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E0885F-2345-1346-A292-C52602AA8F99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C80E1E5-8571-354F-AAD9-7CFC6DD42629}"/>
              </a:ext>
            </a:extLst>
          </p:cNvPr>
          <p:cNvGrpSpPr/>
          <p:nvPr/>
        </p:nvGrpSpPr>
        <p:grpSpPr>
          <a:xfrm>
            <a:off x="5009975" y="944748"/>
            <a:ext cx="540000" cy="540000"/>
            <a:chOff x="1549832" y="1596324"/>
            <a:chExt cx="540000" cy="54000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F4C99A1-68C0-764F-B5E6-D35965638E53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6996AB-1C96-9C48-BAE3-2245B156AC10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C66DE38-D306-4C48-853F-B723F1FB85E4}"/>
              </a:ext>
            </a:extLst>
          </p:cNvPr>
          <p:cNvGrpSpPr/>
          <p:nvPr/>
        </p:nvGrpSpPr>
        <p:grpSpPr>
          <a:xfrm>
            <a:off x="5609636" y="944748"/>
            <a:ext cx="540000" cy="540000"/>
            <a:chOff x="1549832" y="1596324"/>
            <a:chExt cx="540000" cy="540000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DB8B75D-3464-4A4D-B6AD-0D65E18E7011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07F4D12-3362-AE40-98C6-5F5789D1130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5F71B8-025D-E44E-A0B5-A8BAD87DC2E1}"/>
              </a:ext>
            </a:extLst>
          </p:cNvPr>
          <p:cNvGrpSpPr/>
          <p:nvPr/>
        </p:nvGrpSpPr>
        <p:grpSpPr>
          <a:xfrm>
            <a:off x="6209297" y="944748"/>
            <a:ext cx="540000" cy="540000"/>
            <a:chOff x="1549832" y="1596324"/>
            <a:chExt cx="540000" cy="54000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F616BD3-D8AD-0142-A10A-4DD9E9AFB969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337716-D7C1-E442-9F96-8A859F9FE0A9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5F31C1E-D7E0-5641-A5BB-7179B51C7A5B}"/>
              </a:ext>
            </a:extLst>
          </p:cNvPr>
          <p:cNvGrpSpPr/>
          <p:nvPr/>
        </p:nvGrpSpPr>
        <p:grpSpPr>
          <a:xfrm>
            <a:off x="6808958" y="944748"/>
            <a:ext cx="540000" cy="540000"/>
            <a:chOff x="1549832" y="1596324"/>
            <a:chExt cx="540000" cy="54000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63F4377B-8A8E-7B49-88AE-4F929DCF2A1D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D4361-45EB-C641-872C-B9D54F717E3F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ABDACE2-BEE0-EB40-AD67-4294EA0CE7F8}"/>
              </a:ext>
            </a:extLst>
          </p:cNvPr>
          <p:cNvGrpSpPr/>
          <p:nvPr/>
        </p:nvGrpSpPr>
        <p:grpSpPr>
          <a:xfrm>
            <a:off x="7408619" y="944748"/>
            <a:ext cx="540000" cy="540000"/>
            <a:chOff x="1549832" y="1596324"/>
            <a:chExt cx="540000" cy="54000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070E5C-78B2-B945-A215-8D20362DC4BD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887451-D01E-7C42-988E-3DFEAA47DF90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E2DC4D7-D1FA-B54F-9720-2ED35C4FE27C}"/>
              </a:ext>
            </a:extLst>
          </p:cNvPr>
          <p:cNvGrpSpPr/>
          <p:nvPr/>
        </p:nvGrpSpPr>
        <p:grpSpPr>
          <a:xfrm>
            <a:off x="8008280" y="944748"/>
            <a:ext cx="540000" cy="540000"/>
            <a:chOff x="1549832" y="1596324"/>
            <a:chExt cx="540000" cy="540000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AB1EE18C-694A-FD48-BB88-245CE2EC98E1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32B60E-A00B-F746-B1D5-DB9A1BF6C292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7F6821D-9512-3F45-BA54-0954E60A83B0}"/>
              </a:ext>
            </a:extLst>
          </p:cNvPr>
          <p:cNvGrpSpPr/>
          <p:nvPr/>
        </p:nvGrpSpPr>
        <p:grpSpPr>
          <a:xfrm>
            <a:off x="3284143" y="1286748"/>
            <a:ext cx="393700" cy="2898502"/>
            <a:chOff x="1622983" y="1934448"/>
            <a:chExt cx="393700" cy="2898502"/>
          </a:xfrm>
        </p:grpSpPr>
        <p:sp>
          <p:nvSpPr>
            <p:cNvPr id="43" name="Abgerundetes Rechteck 42">
              <a:extLst>
                <a:ext uri="{FF2B5EF4-FFF2-40B4-BE49-F238E27FC236}">
                  <a16:creationId xmlns:a16="http://schemas.microsoft.com/office/drawing/2014/main" id="{4F3D5360-62BF-B944-B9D5-0EFC8CD351D0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8C033C4C-D4FC-4542-9C8F-0C9A6FEAEC6C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5F33250-D124-D94C-807E-77264A62416F}"/>
              </a:ext>
            </a:extLst>
          </p:cNvPr>
          <p:cNvGrpSpPr/>
          <p:nvPr/>
        </p:nvGrpSpPr>
        <p:grpSpPr>
          <a:xfrm>
            <a:off x="3877013" y="1286748"/>
            <a:ext cx="393700" cy="2898502"/>
            <a:chOff x="2215853" y="1934448"/>
            <a:chExt cx="393700" cy="2898502"/>
          </a:xfrm>
        </p:grpSpPr>
        <p:sp>
          <p:nvSpPr>
            <p:cNvPr id="46" name="Abgerundetes Rechteck 45">
              <a:extLst>
                <a:ext uri="{FF2B5EF4-FFF2-40B4-BE49-F238E27FC236}">
                  <a16:creationId xmlns:a16="http://schemas.microsoft.com/office/drawing/2014/main" id="{31A184EE-340A-6043-8A9D-BFA4C62A417D}"/>
                </a:ext>
              </a:extLst>
            </p:cNvPr>
            <p:cNvSpPr/>
            <p:nvPr/>
          </p:nvSpPr>
          <p:spPr>
            <a:xfrm rot="16200000">
              <a:off x="125640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772166F8-DDC7-4746-8879-EE8E2DDA343F}"/>
                </a:ext>
              </a:extLst>
            </p:cNvPr>
            <p:cNvCxnSpPr>
              <a:cxnSpLocks/>
            </p:cNvCxnSpPr>
            <p:nvPr/>
          </p:nvCxnSpPr>
          <p:spPr>
            <a:xfrm>
              <a:off x="241270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83BAA3-26C1-1348-9B8D-868F94CD1E97}"/>
              </a:ext>
            </a:extLst>
          </p:cNvPr>
          <p:cNvGrpSpPr/>
          <p:nvPr/>
        </p:nvGrpSpPr>
        <p:grpSpPr>
          <a:xfrm>
            <a:off x="4469883" y="1286749"/>
            <a:ext cx="393700" cy="2898502"/>
            <a:chOff x="2808723" y="1934449"/>
            <a:chExt cx="393700" cy="2898502"/>
          </a:xfrm>
        </p:grpSpPr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8DE31018-1438-F54C-8FC5-8293F083C42C}"/>
                </a:ext>
              </a:extLst>
            </p:cNvPr>
            <p:cNvSpPr/>
            <p:nvPr/>
          </p:nvSpPr>
          <p:spPr>
            <a:xfrm rot="16200000">
              <a:off x="1849272" y="3479801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3F028FD9-E5FE-614F-98F5-7BBC5BF5A926}"/>
                </a:ext>
              </a:extLst>
            </p:cNvPr>
            <p:cNvCxnSpPr>
              <a:cxnSpLocks/>
            </p:cNvCxnSpPr>
            <p:nvPr/>
          </p:nvCxnSpPr>
          <p:spPr>
            <a:xfrm>
              <a:off x="3005572" y="1934449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DB4DD73-EDA5-F046-AED8-56B33E62D4B3}"/>
              </a:ext>
            </a:extLst>
          </p:cNvPr>
          <p:cNvGrpSpPr/>
          <p:nvPr/>
        </p:nvGrpSpPr>
        <p:grpSpPr>
          <a:xfrm>
            <a:off x="5078614" y="1286748"/>
            <a:ext cx="393700" cy="2898502"/>
            <a:chOff x="1622983" y="1934448"/>
            <a:chExt cx="393700" cy="2898502"/>
          </a:xfrm>
        </p:grpSpPr>
        <p:sp>
          <p:nvSpPr>
            <p:cNvPr id="52" name="Abgerundetes Rechteck 51">
              <a:extLst>
                <a:ext uri="{FF2B5EF4-FFF2-40B4-BE49-F238E27FC236}">
                  <a16:creationId xmlns:a16="http://schemas.microsoft.com/office/drawing/2014/main" id="{0BD2C10E-8A38-0B4C-B42A-8ED06E9A7066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4061EE-C4C9-A540-B3E7-4B74321EF0E5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4EF8ACBA-E9CE-7D4D-9F3F-172345A1F18D}"/>
              </a:ext>
            </a:extLst>
          </p:cNvPr>
          <p:cNvGrpSpPr/>
          <p:nvPr/>
        </p:nvGrpSpPr>
        <p:grpSpPr>
          <a:xfrm>
            <a:off x="5671218" y="1286748"/>
            <a:ext cx="393700" cy="2898502"/>
            <a:chOff x="1622983" y="1934448"/>
            <a:chExt cx="393700" cy="2898502"/>
          </a:xfrm>
        </p:grpSpPr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8BE6E8F2-0B83-6F45-8077-CC764CA0D3FD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A191EA6-F6F7-AB4F-9D5E-3651F2674C92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0754D45-99C9-E442-8CEF-31F947819CDC}"/>
              </a:ext>
            </a:extLst>
          </p:cNvPr>
          <p:cNvGrpSpPr/>
          <p:nvPr/>
        </p:nvGrpSpPr>
        <p:grpSpPr>
          <a:xfrm>
            <a:off x="6282447" y="1286748"/>
            <a:ext cx="393700" cy="2898502"/>
            <a:chOff x="1622983" y="1934448"/>
            <a:chExt cx="393700" cy="2898502"/>
          </a:xfrm>
        </p:grpSpPr>
        <p:sp>
          <p:nvSpPr>
            <p:cNvPr id="58" name="Abgerundetes Rechteck 57">
              <a:extLst>
                <a:ext uri="{FF2B5EF4-FFF2-40B4-BE49-F238E27FC236}">
                  <a16:creationId xmlns:a16="http://schemas.microsoft.com/office/drawing/2014/main" id="{D96FC5A9-260B-4B48-B433-C2447F2C5DC7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F1B3208-FC6A-994E-9681-3076CD99265F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EF410FE5-4564-B64C-A311-1589CF701E7B}"/>
              </a:ext>
            </a:extLst>
          </p:cNvPr>
          <p:cNvGrpSpPr/>
          <p:nvPr/>
        </p:nvGrpSpPr>
        <p:grpSpPr>
          <a:xfrm>
            <a:off x="6880957" y="1286748"/>
            <a:ext cx="393700" cy="2898502"/>
            <a:chOff x="1622983" y="1934448"/>
            <a:chExt cx="393700" cy="2898502"/>
          </a:xfrm>
        </p:grpSpPr>
        <p:sp>
          <p:nvSpPr>
            <p:cNvPr id="61" name="Abgerundetes Rechteck 60">
              <a:extLst>
                <a:ext uri="{FF2B5EF4-FFF2-40B4-BE49-F238E27FC236}">
                  <a16:creationId xmlns:a16="http://schemas.microsoft.com/office/drawing/2014/main" id="{82011C2B-8BC9-884F-834A-DE771EE47CC4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307A4C6-D65E-CF43-99FF-3934F148DA63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D175069-2B74-B04F-B99B-D709176F07A1}"/>
              </a:ext>
            </a:extLst>
          </p:cNvPr>
          <p:cNvGrpSpPr/>
          <p:nvPr/>
        </p:nvGrpSpPr>
        <p:grpSpPr>
          <a:xfrm>
            <a:off x="7476722" y="1286748"/>
            <a:ext cx="393700" cy="2898502"/>
            <a:chOff x="1622983" y="1934448"/>
            <a:chExt cx="393700" cy="2898502"/>
          </a:xfrm>
        </p:grpSpPr>
        <p:sp>
          <p:nvSpPr>
            <p:cNvPr id="64" name="Abgerundetes Rechteck 63">
              <a:extLst>
                <a:ext uri="{FF2B5EF4-FFF2-40B4-BE49-F238E27FC236}">
                  <a16:creationId xmlns:a16="http://schemas.microsoft.com/office/drawing/2014/main" id="{AE875B6E-3176-7243-AEC4-DB858B47EE02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C52739A-9E18-B942-BC8E-9ABAC91DA6A6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2D983F0-A8AD-5B4F-9DD9-9EFD4C8688B3}"/>
              </a:ext>
            </a:extLst>
          </p:cNvPr>
          <p:cNvGrpSpPr/>
          <p:nvPr/>
        </p:nvGrpSpPr>
        <p:grpSpPr>
          <a:xfrm>
            <a:off x="8072486" y="1286748"/>
            <a:ext cx="393700" cy="2898502"/>
            <a:chOff x="1622983" y="1934448"/>
            <a:chExt cx="393700" cy="2898502"/>
          </a:xfrm>
        </p:grpSpPr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9C94C0EF-E423-7749-B44C-BE444128294C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892A5409-495D-EF4E-93EE-326B9F6E9C6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59E7CA22-9B21-2D46-B3FA-DA6C4D08FB5F}"/>
              </a:ext>
            </a:extLst>
          </p:cNvPr>
          <p:cNvGrpSpPr/>
          <p:nvPr/>
        </p:nvGrpSpPr>
        <p:grpSpPr>
          <a:xfrm>
            <a:off x="8668681" y="1286748"/>
            <a:ext cx="393700" cy="2898502"/>
            <a:chOff x="1622983" y="1934448"/>
            <a:chExt cx="393700" cy="2898502"/>
          </a:xfrm>
        </p:grpSpPr>
        <p:sp>
          <p:nvSpPr>
            <p:cNvPr id="70" name="Abgerundetes Rechteck 69">
              <a:extLst>
                <a:ext uri="{FF2B5EF4-FFF2-40B4-BE49-F238E27FC236}">
                  <a16:creationId xmlns:a16="http://schemas.microsoft.com/office/drawing/2014/main" id="{52FD7CB0-D4CA-B94A-9431-0092D50AED7D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666AEB6F-6A55-C344-A27A-1EEDE05A339E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>
            <a:extLst>
              <a:ext uri="{FF2B5EF4-FFF2-40B4-BE49-F238E27FC236}">
                <a16:creationId xmlns:a16="http://schemas.microsoft.com/office/drawing/2014/main" id="{A208CF48-1E2C-B442-AEE1-46C819AFB878}"/>
              </a:ext>
            </a:extLst>
          </p:cNvPr>
          <p:cNvSpPr txBox="1"/>
          <p:nvPr/>
        </p:nvSpPr>
        <p:spPr>
          <a:xfrm>
            <a:off x="1043653" y="131322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punkte</a:t>
            </a:r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13D3906F-4F0D-7B44-8FC0-DC65FF49A976}"/>
              </a:ext>
            </a:extLst>
          </p:cNvPr>
          <p:cNvCxnSpPr>
            <a:stCxn id="72" idx="3"/>
            <a:endCxn id="13" idx="1"/>
          </p:cNvCxnSpPr>
          <p:nvPr/>
        </p:nvCxnSpPr>
        <p:spPr>
          <a:xfrm flipV="1">
            <a:off x="2055468" y="1214748"/>
            <a:ext cx="1155524" cy="28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7A50D267-55C6-D144-80F4-1642DE1FFC47}"/>
              </a:ext>
            </a:extLst>
          </p:cNvPr>
          <p:cNvSpPr txBox="1"/>
          <p:nvPr/>
        </p:nvSpPr>
        <p:spPr>
          <a:xfrm>
            <a:off x="3267864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699C171-D147-A141-95B2-46B5C4D06FEB}"/>
              </a:ext>
            </a:extLst>
          </p:cNvPr>
          <p:cNvSpPr txBox="1"/>
          <p:nvPr/>
        </p:nvSpPr>
        <p:spPr>
          <a:xfrm>
            <a:off x="3870046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4BCE1E5E-F3F1-024D-B65A-AF84AE779CFD}"/>
              </a:ext>
            </a:extLst>
          </p:cNvPr>
          <p:cNvSpPr txBox="1"/>
          <p:nvPr/>
        </p:nvSpPr>
        <p:spPr>
          <a:xfrm>
            <a:off x="6880956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7139961C-0045-C24A-B5EF-F0BC8260FB9C}"/>
              </a:ext>
            </a:extLst>
          </p:cNvPr>
          <p:cNvSpPr txBox="1"/>
          <p:nvPr/>
        </p:nvSpPr>
        <p:spPr>
          <a:xfrm>
            <a:off x="7483138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FD82D14-2B8C-4144-89D0-51835B3BA24A}"/>
              </a:ext>
            </a:extLst>
          </p:cNvPr>
          <p:cNvSpPr txBox="1"/>
          <p:nvPr/>
        </p:nvSpPr>
        <p:spPr>
          <a:xfrm>
            <a:off x="6278774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463F4320-CB1D-0543-91C0-A9ADCDD8F6B9}"/>
              </a:ext>
            </a:extLst>
          </p:cNvPr>
          <p:cNvSpPr txBox="1"/>
          <p:nvPr/>
        </p:nvSpPr>
        <p:spPr>
          <a:xfrm>
            <a:off x="4472228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374F5877-2C0F-3543-8789-176653CE5070}"/>
              </a:ext>
            </a:extLst>
          </p:cNvPr>
          <p:cNvSpPr txBox="1"/>
          <p:nvPr/>
        </p:nvSpPr>
        <p:spPr>
          <a:xfrm>
            <a:off x="5676592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AAC0CB8B-B755-C24E-8FB3-223B9A8B1297}"/>
              </a:ext>
            </a:extLst>
          </p:cNvPr>
          <p:cNvSpPr txBox="1"/>
          <p:nvPr/>
        </p:nvSpPr>
        <p:spPr>
          <a:xfrm>
            <a:off x="5074410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97E7958A-09CA-214C-A686-6287215EA0A1}"/>
              </a:ext>
            </a:extLst>
          </p:cNvPr>
          <p:cNvSpPr txBox="1"/>
          <p:nvPr/>
        </p:nvSpPr>
        <p:spPr>
          <a:xfrm>
            <a:off x="8085320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11BA9D1C-69BD-8145-AFF1-1647BE3DB3D7}"/>
              </a:ext>
            </a:extLst>
          </p:cNvPr>
          <p:cNvSpPr txBox="1"/>
          <p:nvPr/>
        </p:nvSpPr>
        <p:spPr>
          <a:xfrm>
            <a:off x="8687505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E0E86E1A-40E8-F843-ABFA-7AE7DC2595C7}"/>
              </a:ext>
            </a:extLst>
          </p:cNvPr>
          <p:cNvGrpSpPr/>
          <p:nvPr/>
        </p:nvGrpSpPr>
        <p:grpSpPr>
          <a:xfrm>
            <a:off x="3198583" y="5913252"/>
            <a:ext cx="540000" cy="540000"/>
            <a:chOff x="1549832" y="1596324"/>
            <a:chExt cx="540000" cy="540000"/>
          </a:xfrm>
        </p:grpSpPr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6AB552E-0F08-2B44-A5E5-4B34BCACFCA4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E658C50-7E33-564C-BAB2-A996F1D9C0C0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A066B1CE-9915-1F42-816B-3B445C772425}"/>
              </a:ext>
            </a:extLst>
          </p:cNvPr>
          <p:cNvGrpSpPr/>
          <p:nvPr/>
        </p:nvGrpSpPr>
        <p:grpSpPr>
          <a:xfrm>
            <a:off x="8595530" y="5913252"/>
            <a:ext cx="540000" cy="540000"/>
            <a:chOff x="1549832" y="1596324"/>
            <a:chExt cx="540000" cy="540000"/>
          </a:xfrm>
        </p:grpSpPr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F35BD556-F257-A141-88DA-A4F12451BBDE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36E6FF0-9C68-F940-9C5B-B443796CEF9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767AE76-90E2-584A-9B77-D44760B56B09}"/>
              </a:ext>
            </a:extLst>
          </p:cNvPr>
          <p:cNvGrpSpPr/>
          <p:nvPr/>
        </p:nvGrpSpPr>
        <p:grpSpPr>
          <a:xfrm>
            <a:off x="3798244" y="5913252"/>
            <a:ext cx="540000" cy="540000"/>
            <a:chOff x="1549832" y="1596324"/>
            <a:chExt cx="540000" cy="540000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27E61397-5287-4B49-85EE-D3D809392E7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1CB49D-4421-DA45-ABF6-9C069315B7C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1984B2DF-DA7F-2946-BEAF-504377CDE046}"/>
              </a:ext>
            </a:extLst>
          </p:cNvPr>
          <p:cNvGrpSpPr/>
          <p:nvPr/>
        </p:nvGrpSpPr>
        <p:grpSpPr>
          <a:xfrm>
            <a:off x="4397905" y="5913252"/>
            <a:ext cx="540000" cy="540000"/>
            <a:chOff x="1549832" y="1596324"/>
            <a:chExt cx="540000" cy="540000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0606DD18-4941-624F-86F1-F40BA69C39C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D510744-EDBA-DB43-9E3F-A5C5E394466F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22A9B4C7-B3A7-2D40-B340-F7B06E811F87}"/>
              </a:ext>
            </a:extLst>
          </p:cNvPr>
          <p:cNvGrpSpPr/>
          <p:nvPr/>
        </p:nvGrpSpPr>
        <p:grpSpPr>
          <a:xfrm>
            <a:off x="4997566" y="5913252"/>
            <a:ext cx="540000" cy="540000"/>
            <a:chOff x="1549832" y="1596324"/>
            <a:chExt cx="540000" cy="540000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B55E0C16-3046-1949-A045-DC8D9CDC1575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8AB7523-B7AA-824F-8580-7EB0AAC16B51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25C772A5-CB11-6244-9D6B-E1754EF1BFC3}"/>
              </a:ext>
            </a:extLst>
          </p:cNvPr>
          <p:cNvGrpSpPr/>
          <p:nvPr/>
        </p:nvGrpSpPr>
        <p:grpSpPr>
          <a:xfrm>
            <a:off x="5597227" y="5913252"/>
            <a:ext cx="540000" cy="540000"/>
            <a:chOff x="1549832" y="1596324"/>
            <a:chExt cx="540000" cy="540000"/>
          </a:xfrm>
        </p:grpSpPr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A307E9D1-ADA8-F74A-9FC1-0439AD2B27F8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6C4C824-0BCE-3B4F-913C-6C5AAE544AF3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397E5F54-23C3-8246-AD4C-C0F35B8D00D4}"/>
              </a:ext>
            </a:extLst>
          </p:cNvPr>
          <p:cNvGrpSpPr/>
          <p:nvPr/>
        </p:nvGrpSpPr>
        <p:grpSpPr>
          <a:xfrm>
            <a:off x="6196888" y="5913252"/>
            <a:ext cx="540000" cy="540000"/>
            <a:chOff x="1549832" y="1596324"/>
            <a:chExt cx="540000" cy="540000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0A9AF14-58B1-8943-9290-F9AD32F265EA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DFBF334-1C03-0A40-B109-9D04B1DF850B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0B72832F-423A-954C-821C-1AA5AE5E2A1A}"/>
              </a:ext>
            </a:extLst>
          </p:cNvPr>
          <p:cNvGrpSpPr/>
          <p:nvPr/>
        </p:nvGrpSpPr>
        <p:grpSpPr>
          <a:xfrm>
            <a:off x="6796549" y="5913252"/>
            <a:ext cx="540000" cy="540000"/>
            <a:chOff x="1549832" y="1596324"/>
            <a:chExt cx="540000" cy="540000"/>
          </a:xfrm>
        </p:grpSpPr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9BE40B03-8FA2-B542-8973-95DA4D2D4F6B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FD39546-20E4-7F4B-BF01-4F2DD3769019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D75615A3-22C1-6E47-AF3B-1945ADDB939C}"/>
              </a:ext>
            </a:extLst>
          </p:cNvPr>
          <p:cNvGrpSpPr/>
          <p:nvPr/>
        </p:nvGrpSpPr>
        <p:grpSpPr>
          <a:xfrm>
            <a:off x="7396210" y="5913252"/>
            <a:ext cx="540000" cy="540000"/>
            <a:chOff x="1549832" y="1596324"/>
            <a:chExt cx="540000" cy="540000"/>
          </a:xfrm>
        </p:grpSpPr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9474E1E6-C850-5243-A281-AA436C1601B8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9D3A28D-5058-0E44-B0E2-64E4AE9CA556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7B026DB0-5C5B-EF41-A868-1A895150086D}"/>
              </a:ext>
            </a:extLst>
          </p:cNvPr>
          <p:cNvGrpSpPr/>
          <p:nvPr/>
        </p:nvGrpSpPr>
        <p:grpSpPr>
          <a:xfrm>
            <a:off x="7995871" y="5913252"/>
            <a:ext cx="540000" cy="540000"/>
            <a:chOff x="1549832" y="1596324"/>
            <a:chExt cx="540000" cy="540000"/>
          </a:xfrm>
        </p:grpSpPr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E02803B2-55E2-654A-AFD4-121685744236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E23C0F6-2F60-F142-BFE1-060873BAC4CC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4" name="Textfeld 113">
            <a:extLst>
              <a:ext uri="{FF2B5EF4-FFF2-40B4-BE49-F238E27FC236}">
                <a16:creationId xmlns:a16="http://schemas.microsoft.com/office/drawing/2014/main" id="{E52B2CB4-8439-2541-8A15-5E737CAC8C16}"/>
              </a:ext>
            </a:extLst>
          </p:cNvPr>
          <p:cNvSpPr txBox="1"/>
          <p:nvPr/>
        </p:nvSpPr>
        <p:spPr>
          <a:xfrm>
            <a:off x="989291" y="5557057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Strecke[]</a:t>
            </a:r>
          </a:p>
        </p:txBody>
      </p: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83D72735-76E6-AF4F-8BC6-6C7DE40FCBDE}"/>
              </a:ext>
            </a:extLst>
          </p:cNvPr>
          <p:cNvCxnSpPr>
            <a:stCxn id="114" idx="3"/>
            <a:endCxn id="85" idx="1"/>
          </p:cNvCxnSpPr>
          <p:nvPr/>
        </p:nvCxnSpPr>
        <p:spPr>
          <a:xfrm>
            <a:off x="2414681" y="5741723"/>
            <a:ext cx="783902" cy="441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3C302002-AF22-B44E-8F05-1563E518C319}"/>
              </a:ext>
            </a:extLst>
          </p:cNvPr>
          <p:cNvCxnSpPr>
            <a:stCxn id="43" idx="1"/>
          </p:cNvCxnSpPr>
          <p:nvPr/>
        </p:nvCxnSpPr>
        <p:spPr>
          <a:xfrm flipH="1">
            <a:off x="3480992" y="4185251"/>
            <a:ext cx="1" cy="15564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32786124-A189-E44A-8F4C-9245D67FE100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3619560" y="4185251"/>
            <a:ext cx="454303" cy="153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5D98ECDB-0450-FA40-8458-96FA91FE8DC0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059435" y="4185251"/>
            <a:ext cx="14428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7406B-81CA-4A46-8A91-C7D3FE9B8377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4181065" y="4185252"/>
            <a:ext cx="485668" cy="153000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89240AB2-5327-4E48-8A49-74EB48040EBB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4666733" y="4185252"/>
            <a:ext cx="0" cy="151256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DD5775E5-3D35-274D-BEE8-DF2367A00370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4794752" y="4185251"/>
            <a:ext cx="480712" cy="153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2BDCDAA4-CE5E-7B4A-95A8-D24E667AFC18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5259602" y="4185251"/>
            <a:ext cx="15862" cy="15564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D27BB38B-CA9E-A441-8785-E78E94081324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5351975" y="4185251"/>
            <a:ext cx="516093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AB3C3173-FF50-5A4C-B8BC-4D05EA3D7185}"/>
              </a:ext>
            </a:extLst>
          </p:cNvPr>
          <p:cNvCxnSpPr>
            <a:cxnSpLocks/>
            <a:stCxn id="55" idx="1"/>
          </p:cNvCxnSpPr>
          <p:nvPr/>
        </p:nvCxnSpPr>
        <p:spPr>
          <a:xfrm>
            <a:off x="5868068" y="4185251"/>
            <a:ext cx="0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E308503-A36E-F640-8153-212559B7C2E5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6028288" y="4185251"/>
            <a:ext cx="451009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91A4355-9CFD-E74E-9693-A44300E6807A}"/>
              </a:ext>
            </a:extLst>
          </p:cNvPr>
          <p:cNvCxnSpPr>
            <a:cxnSpLocks/>
            <a:stCxn id="58" idx="1"/>
          </p:cNvCxnSpPr>
          <p:nvPr/>
        </p:nvCxnSpPr>
        <p:spPr>
          <a:xfrm>
            <a:off x="6479297" y="4185251"/>
            <a:ext cx="0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0EEACEF-83BD-BF43-9AB9-36FA8837A218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6630470" y="4185251"/>
            <a:ext cx="447337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FB88A8E-8755-4642-B1DE-515C67D13955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7077806" y="4185251"/>
            <a:ext cx="1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1543C477-023E-4049-BB07-CE34600C95AA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7203480" y="4185251"/>
            <a:ext cx="470092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767B73FE-DF6C-8244-B09D-7937359E6443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7673571" y="4185251"/>
            <a:ext cx="1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FB7D03C0-7DEC-5943-91C5-4A255F5619E3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7805662" y="4185251"/>
            <a:ext cx="463674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6A80547D-F279-DD45-A2A7-98003332EFFD}"/>
              </a:ext>
            </a:extLst>
          </p:cNvPr>
          <p:cNvCxnSpPr>
            <a:cxnSpLocks/>
            <a:stCxn id="67" idx="1"/>
          </p:cNvCxnSpPr>
          <p:nvPr/>
        </p:nvCxnSpPr>
        <p:spPr>
          <a:xfrm>
            <a:off x="8269336" y="4185251"/>
            <a:ext cx="0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028D5067-28C4-DD4B-8579-AE2359F49FA1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8407844" y="4185251"/>
            <a:ext cx="457687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329A1827-4EC5-004F-95D1-4A5183A3B80E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8865530" y="4185251"/>
            <a:ext cx="1" cy="15564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F868F26A-A98E-5C49-B7F0-8844EAC3886C}"/>
              </a:ext>
            </a:extLst>
          </p:cNvPr>
          <p:cNvCxnSpPr>
            <a:cxnSpLocks/>
            <a:stCxn id="43" idx="1"/>
          </p:cNvCxnSpPr>
          <p:nvPr/>
        </p:nvCxnSpPr>
        <p:spPr>
          <a:xfrm>
            <a:off x="3480993" y="4185251"/>
            <a:ext cx="5246029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5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>
            <a:extLst>
              <a:ext uri="{FF2B5EF4-FFF2-40B4-BE49-F238E27FC236}">
                <a16:creationId xmlns:a16="http://schemas.microsoft.com/office/drawing/2014/main" id="{406270A0-D417-0840-92A1-BD6D5D235A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80" y="2583815"/>
            <a:ext cx="2402840" cy="16903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060990D-F334-0740-B998-80BE2C7F3635}"/>
              </a:ext>
            </a:extLst>
          </p:cNvPr>
          <p:cNvSpPr/>
          <p:nvPr/>
        </p:nvSpPr>
        <p:spPr>
          <a:xfrm>
            <a:off x="1295400" y="4274185"/>
            <a:ext cx="2225040" cy="15627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095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9A8C64F4-5135-2441-ABB4-C5FEDDE00D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8" y="681762"/>
            <a:ext cx="2966720" cy="193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">
            <a:extLst>
              <a:ext uri="{FF2B5EF4-FFF2-40B4-BE49-F238E27FC236}">
                <a16:creationId xmlns:a16="http://schemas.microsoft.com/office/drawing/2014/main" id="{B820DB90-B7A1-604B-979B-39C782A62B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685" y="888318"/>
            <a:ext cx="4210685" cy="171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A9579F-F625-E348-B202-6ED8660A5C17}"/>
              </a:ext>
            </a:extLst>
          </p:cNvPr>
          <p:cNvSpPr txBox="1"/>
          <p:nvPr/>
        </p:nvSpPr>
        <p:spPr>
          <a:xfrm>
            <a:off x="2585836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AD29562-B3B5-3346-9DDB-576465D68696}"/>
              </a:ext>
            </a:extLst>
          </p:cNvPr>
          <p:cNvSpPr txBox="1"/>
          <p:nvPr/>
        </p:nvSpPr>
        <p:spPr>
          <a:xfrm>
            <a:off x="3188018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F9E315-B335-8C47-AF13-C9B1000B61FE}"/>
              </a:ext>
            </a:extLst>
          </p:cNvPr>
          <p:cNvSpPr txBox="1"/>
          <p:nvPr/>
        </p:nvSpPr>
        <p:spPr>
          <a:xfrm>
            <a:off x="6198928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CD6F583-538A-7946-8CA5-43AC923BF7D2}"/>
              </a:ext>
            </a:extLst>
          </p:cNvPr>
          <p:cNvSpPr txBox="1"/>
          <p:nvPr/>
        </p:nvSpPr>
        <p:spPr>
          <a:xfrm>
            <a:off x="6801110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106000E-F32E-D94D-93E8-B2999106FF0F}"/>
              </a:ext>
            </a:extLst>
          </p:cNvPr>
          <p:cNvSpPr txBox="1"/>
          <p:nvPr/>
        </p:nvSpPr>
        <p:spPr>
          <a:xfrm>
            <a:off x="5596746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CAACB5-9F79-FC44-B3FA-95811908DC7E}"/>
              </a:ext>
            </a:extLst>
          </p:cNvPr>
          <p:cNvSpPr txBox="1"/>
          <p:nvPr/>
        </p:nvSpPr>
        <p:spPr>
          <a:xfrm>
            <a:off x="3790200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5373DF-F9ED-8546-8F6B-45C9131DFAE7}"/>
              </a:ext>
            </a:extLst>
          </p:cNvPr>
          <p:cNvSpPr txBox="1"/>
          <p:nvPr/>
        </p:nvSpPr>
        <p:spPr>
          <a:xfrm>
            <a:off x="4994564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A2B6CEB-DBCE-DE4B-B27B-55DCDFEDE5BB}"/>
              </a:ext>
            </a:extLst>
          </p:cNvPr>
          <p:cNvSpPr txBox="1"/>
          <p:nvPr/>
        </p:nvSpPr>
        <p:spPr>
          <a:xfrm>
            <a:off x="4392382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A4720D1-9618-4A4C-9F39-5218F32D6628}"/>
              </a:ext>
            </a:extLst>
          </p:cNvPr>
          <p:cNvSpPr txBox="1"/>
          <p:nvPr/>
        </p:nvSpPr>
        <p:spPr>
          <a:xfrm>
            <a:off x="7403292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5902B6-F565-1346-9CD9-19F5514EDC26}"/>
              </a:ext>
            </a:extLst>
          </p:cNvPr>
          <p:cNvSpPr txBox="1"/>
          <p:nvPr/>
        </p:nvSpPr>
        <p:spPr>
          <a:xfrm>
            <a:off x="8005477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4CC8143-83CF-DF42-BAFD-D10A5A520129}"/>
              </a:ext>
            </a:extLst>
          </p:cNvPr>
          <p:cNvGrpSpPr/>
          <p:nvPr/>
        </p:nvGrpSpPr>
        <p:grpSpPr>
          <a:xfrm>
            <a:off x="2499792" y="3403468"/>
            <a:ext cx="540000" cy="540000"/>
            <a:chOff x="1549832" y="1596324"/>
            <a:chExt cx="540000" cy="54000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DE760C83-2B36-5D4A-8187-73D3FD3CCDC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5AFED8-67F4-E943-B2B1-E4E21FB95248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0FEC882-006B-6842-9FC7-87AD50AE81DD}"/>
              </a:ext>
            </a:extLst>
          </p:cNvPr>
          <p:cNvGrpSpPr/>
          <p:nvPr/>
        </p:nvGrpSpPr>
        <p:grpSpPr>
          <a:xfrm>
            <a:off x="7896739" y="3403468"/>
            <a:ext cx="540000" cy="540000"/>
            <a:chOff x="1549832" y="1596324"/>
            <a:chExt cx="540000" cy="540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8FA23D0-8B3B-DD48-B2CC-D66971521D04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5804E0-2DD9-9942-88C1-02A9793BFED6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422852A-6794-B944-9494-F27FAD56E6D1}"/>
              </a:ext>
            </a:extLst>
          </p:cNvPr>
          <p:cNvGrpSpPr/>
          <p:nvPr/>
        </p:nvGrpSpPr>
        <p:grpSpPr>
          <a:xfrm>
            <a:off x="3099453" y="3403468"/>
            <a:ext cx="540000" cy="540000"/>
            <a:chOff x="1549832" y="1596324"/>
            <a:chExt cx="540000" cy="5400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8D5F894-61C9-AE46-8AC0-4681634EE04E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340111B-A0C9-FB4F-AFC2-30C6CD2CD21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A47B27F-4A76-A54F-8EC4-525C620093F9}"/>
              </a:ext>
            </a:extLst>
          </p:cNvPr>
          <p:cNvGrpSpPr/>
          <p:nvPr/>
        </p:nvGrpSpPr>
        <p:grpSpPr>
          <a:xfrm>
            <a:off x="3699114" y="3403468"/>
            <a:ext cx="540000" cy="540000"/>
            <a:chOff x="1549832" y="1596324"/>
            <a:chExt cx="540000" cy="54000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DEEE74A-22C1-544E-A811-E8BA0889794B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407D69-7564-3C45-8190-E665FD2E99AC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FBDDDD6-00F1-D346-B325-A6F753C1808C}"/>
              </a:ext>
            </a:extLst>
          </p:cNvPr>
          <p:cNvGrpSpPr/>
          <p:nvPr/>
        </p:nvGrpSpPr>
        <p:grpSpPr>
          <a:xfrm>
            <a:off x="4298775" y="3403468"/>
            <a:ext cx="540000" cy="540000"/>
            <a:chOff x="1549832" y="1596324"/>
            <a:chExt cx="540000" cy="540000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7466E67-983A-3345-94F8-AF251029580A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00E795-CB45-9A40-ACC8-DC66DCCC50B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C70B264-A539-8148-A56E-FAB5BED673DD}"/>
              </a:ext>
            </a:extLst>
          </p:cNvPr>
          <p:cNvGrpSpPr/>
          <p:nvPr/>
        </p:nvGrpSpPr>
        <p:grpSpPr>
          <a:xfrm>
            <a:off x="4898436" y="3403468"/>
            <a:ext cx="540000" cy="540000"/>
            <a:chOff x="1549832" y="1596324"/>
            <a:chExt cx="540000" cy="540000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79E64317-C420-9540-89E3-C5FFAB66FA3C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EE0102-486D-7F43-AC67-050C747260AA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6D823CA-3184-664C-A226-913C969FB072}"/>
              </a:ext>
            </a:extLst>
          </p:cNvPr>
          <p:cNvGrpSpPr/>
          <p:nvPr/>
        </p:nvGrpSpPr>
        <p:grpSpPr>
          <a:xfrm>
            <a:off x="5498097" y="3403468"/>
            <a:ext cx="540000" cy="540000"/>
            <a:chOff x="1549832" y="1596324"/>
            <a:chExt cx="540000" cy="54000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A993E-A4D7-6B4C-9E04-B78DA97A5C7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75860B4-2BF7-DC4E-A355-F26936CFDE97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13E345E-D515-F04B-8933-A50A6F45B34C}"/>
              </a:ext>
            </a:extLst>
          </p:cNvPr>
          <p:cNvGrpSpPr/>
          <p:nvPr/>
        </p:nvGrpSpPr>
        <p:grpSpPr>
          <a:xfrm>
            <a:off x="6097758" y="3403468"/>
            <a:ext cx="540000" cy="540000"/>
            <a:chOff x="1549832" y="1596324"/>
            <a:chExt cx="540000" cy="540000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D4E41AD7-DBC8-1747-9274-00C36F0D59D0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5F92FA7-356E-434F-A3BB-1FBA46156036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14F28E1-DE67-BF45-8DB5-C08D95E09572}"/>
              </a:ext>
            </a:extLst>
          </p:cNvPr>
          <p:cNvGrpSpPr/>
          <p:nvPr/>
        </p:nvGrpSpPr>
        <p:grpSpPr>
          <a:xfrm>
            <a:off x="6697419" y="3403468"/>
            <a:ext cx="540000" cy="540000"/>
            <a:chOff x="1549832" y="1596324"/>
            <a:chExt cx="540000" cy="540000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0128CFD-49BC-CC49-9870-6FB1BB29AC8C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F6B06E8-5666-AC49-B4C6-EFE70D476FA0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9EB40AA-2195-0D4F-800F-F148097400A7}"/>
              </a:ext>
            </a:extLst>
          </p:cNvPr>
          <p:cNvGrpSpPr/>
          <p:nvPr/>
        </p:nvGrpSpPr>
        <p:grpSpPr>
          <a:xfrm>
            <a:off x="7297080" y="3403468"/>
            <a:ext cx="540000" cy="540000"/>
            <a:chOff x="1549832" y="1596324"/>
            <a:chExt cx="540000" cy="540000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EC158A0-5332-954C-99CB-66F55A959D96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C2EEA76-19BB-D345-8DB2-D8DD8F665351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B1BC9D1-04EA-D74F-9850-FCAAF227E7B1}"/>
              </a:ext>
            </a:extLst>
          </p:cNvPr>
          <p:cNvGrpSpPr/>
          <p:nvPr/>
        </p:nvGrpSpPr>
        <p:grpSpPr>
          <a:xfrm>
            <a:off x="2572943" y="3745468"/>
            <a:ext cx="393700" cy="2898502"/>
            <a:chOff x="1622983" y="1934448"/>
            <a:chExt cx="393700" cy="2898502"/>
          </a:xfrm>
        </p:grpSpPr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69AA44F2-390C-6C4C-B043-A0D4720359CF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331E2C39-3EFC-7C4B-98DC-1B7F7B518670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D8DD006-B0BA-514D-9560-17AEED477473}"/>
              </a:ext>
            </a:extLst>
          </p:cNvPr>
          <p:cNvGrpSpPr/>
          <p:nvPr/>
        </p:nvGrpSpPr>
        <p:grpSpPr>
          <a:xfrm>
            <a:off x="3165813" y="3745468"/>
            <a:ext cx="393700" cy="2898502"/>
            <a:chOff x="2215853" y="1934448"/>
            <a:chExt cx="393700" cy="2898502"/>
          </a:xfrm>
        </p:grpSpPr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7917707D-58D6-CE47-9255-DB67649AB786}"/>
                </a:ext>
              </a:extLst>
            </p:cNvPr>
            <p:cNvSpPr/>
            <p:nvPr/>
          </p:nvSpPr>
          <p:spPr>
            <a:xfrm rot="16200000">
              <a:off x="125640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F59793D-CAE7-2648-87A5-300A816C2393}"/>
                </a:ext>
              </a:extLst>
            </p:cNvPr>
            <p:cNvCxnSpPr>
              <a:cxnSpLocks/>
            </p:cNvCxnSpPr>
            <p:nvPr/>
          </p:nvCxnSpPr>
          <p:spPr>
            <a:xfrm>
              <a:off x="241270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0AE46C0-7E30-5442-8127-ECBC23F788F0}"/>
              </a:ext>
            </a:extLst>
          </p:cNvPr>
          <p:cNvGrpSpPr/>
          <p:nvPr/>
        </p:nvGrpSpPr>
        <p:grpSpPr>
          <a:xfrm>
            <a:off x="3758683" y="3745469"/>
            <a:ext cx="393700" cy="2898502"/>
            <a:chOff x="2808723" y="1934449"/>
            <a:chExt cx="393700" cy="2898502"/>
          </a:xfrm>
        </p:grpSpPr>
        <p:sp>
          <p:nvSpPr>
            <p:cNvPr id="51" name="Abgerundetes Rechteck 50">
              <a:extLst>
                <a:ext uri="{FF2B5EF4-FFF2-40B4-BE49-F238E27FC236}">
                  <a16:creationId xmlns:a16="http://schemas.microsoft.com/office/drawing/2014/main" id="{CA68EB13-0AD6-D245-B33F-6B22751448A0}"/>
                </a:ext>
              </a:extLst>
            </p:cNvPr>
            <p:cNvSpPr/>
            <p:nvPr/>
          </p:nvSpPr>
          <p:spPr>
            <a:xfrm rot="16200000">
              <a:off x="1849272" y="3479801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7F492D3-7F9F-044F-BC6E-287B05D6ED80}"/>
                </a:ext>
              </a:extLst>
            </p:cNvPr>
            <p:cNvCxnSpPr>
              <a:cxnSpLocks/>
            </p:cNvCxnSpPr>
            <p:nvPr/>
          </p:nvCxnSpPr>
          <p:spPr>
            <a:xfrm>
              <a:off x="3005572" y="1934449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0374A61-2E4C-8147-9F4E-69C37C0560E2}"/>
              </a:ext>
            </a:extLst>
          </p:cNvPr>
          <p:cNvGrpSpPr/>
          <p:nvPr/>
        </p:nvGrpSpPr>
        <p:grpSpPr>
          <a:xfrm>
            <a:off x="4367414" y="3745468"/>
            <a:ext cx="393700" cy="2898502"/>
            <a:chOff x="1622983" y="1934448"/>
            <a:chExt cx="393700" cy="2898502"/>
          </a:xfrm>
        </p:grpSpPr>
        <p:sp>
          <p:nvSpPr>
            <p:cNvPr id="54" name="Abgerundetes Rechteck 53">
              <a:extLst>
                <a:ext uri="{FF2B5EF4-FFF2-40B4-BE49-F238E27FC236}">
                  <a16:creationId xmlns:a16="http://schemas.microsoft.com/office/drawing/2014/main" id="{E1B1CA2C-236C-4C4E-AEBD-07D82EC2FB3B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CEAEF54-04D3-A042-8738-4F8DFDA4A4C6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91275B9-3751-184B-AA2D-8B53B38C219A}"/>
              </a:ext>
            </a:extLst>
          </p:cNvPr>
          <p:cNvGrpSpPr/>
          <p:nvPr/>
        </p:nvGrpSpPr>
        <p:grpSpPr>
          <a:xfrm>
            <a:off x="4960018" y="3745468"/>
            <a:ext cx="393700" cy="2898502"/>
            <a:chOff x="1622983" y="1934448"/>
            <a:chExt cx="393700" cy="2898502"/>
          </a:xfrm>
        </p:grpSpPr>
        <p:sp>
          <p:nvSpPr>
            <p:cNvPr id="57" name="Abgerundetes Rechteck 56">
              <a:extLst>
                <a:ext uri="{FF2B5EF4-FFF2-40B4-BE49-F238E27FC236}">
                  <a16:creationId xmlns:a16="http://schemas.microsoft.com/office/drawing/2014/main" id="{E4A5C922-7991-9F4F-8E98-E095060B40DC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13FE8A50-4341-0043-A0DF-25A5566F3470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618041B6-66D3-5840-B0BE-1E03ECABAC3B}"/>
              </a:ext>
            </a:extLst>
          </p:cNvPr>
          <p:cNvGrpSpPr/>
          <p:nvPr/>
        </p:nvGrpSpPr>
        <p:grpSpPr>
          <a:xfrm>
            <a:off x="5571247" y="3745468"/>
            <a:ext cx="393700" cy="2898502"/>
            <a:chOff x="1622983" y="1934448"/>
            <a:chExt cx="393700" cy="2898502"/>
          </a:xfrm>
        </p:grpSpPr>
        <p:sp>
          <p:nvSpPr>
            <p:cNvPr id="60" name="Abgerundetes Rechteck 59">
              <a:extLst>
                <a:ext uri="{FF2B5EF4-FFF2-40B4-BE49-F238E27FC236}">
                  <a16:creationId xmlns:a16="http://schemas.microsoft.com/office/drawing/2014/main" id="{9264A398-746C-524E-BB31-4BB0E763395F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E4F93AA3-78E9-1648-8DE0-42F9BCA5309A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EE97CD4-264B-5F48-BAB7-13D003A42D1D}"/>
              </a:ext>
            </a:extLst>
          </p:cNvPr>
          <p:cNvGrpSpPr/>
          <p:nvPr/>
        </p:nvGrpSpPr>
        <p:grpSpPr>
          <a:xfrm>
            <a:off x="6169757" y="3745468"/>
            <a:ext cx="393700" cy="2898502"/>
            <a:chOff x="1622983" y="1934448"/>
            <a:chExt cx="393700" cy="2898502"/>
          </a:xfrm>
        </p:grpSpPr>
        <p:sp>
          <p:nvSpPr>
            <p:cNvPr id="63" name="Abgerundetes Rechteck 62">
              <a:extLst>
                <a:ext uri="{FF2B5EF4-FFF2-40B4-BE49-F238E27FC236}">
                  <a16:creationId xmlns:a16="http://schemas.microsoft.com/office/drawing/2014/main" id="{1D3F78C6-7683-5345-B1EE-78CCDD86640F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1454353-2786-0545-AD44-F0FD50D50DCC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2619856D-6A78-BD41-927C-EEC250D80A9D}"/>
              </a:ext>
            </a:extLst>
          </p:cNvPr>
          <p:cNvGrpSpPr/>
          <p:nvPr/>
        </p:nvGrpSpPr>
        <p:grpSpPr>
          <a:xfrm>
            <a:off x="6765522" y="3745468"/>
            <a:ext cx="393700" cy="2898502"/>
            <a:chOff x="1622983" y="1934448"/>
            <a:chExt cx="393700" cy="2898502"/>
          </a:xfrm>
        </p:grpSpPr>
        <p:sp>
          <p:nvSpPr>
            <p:cNvPr id="66" name="Abgerundetes Rechteck 65">
              <a:extLst>
                <a:ext uri="{FF2B5EF4-FFF2-40B4-BE49-F238E27FC236}">
                  <a16:creationId xmlns:a16="http://schemas.microsoft.com/office/drawing/2014/main" id="{4E5B0BFC-3307-DF47-8B57-F528F6726B08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AAD77D64-D67B-F244-9FC9-0665F825F4C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4DE4DD33-DF05-5D4C-B8D0-DD06FC096CC9}"/>
              </a:ext>
            </a:extLst>
          </p:cNvPr>
          <p:cNvGrpSpPr/>
          <p:nvPr/>
        </p:nvGrpSpPr>
        <p:grpSpPr>
          <a:xfrm>
            <a:off x="7361286" y="3745468"/>
            <a:ext cx="393700" cy="2898502"/>
            <a:chOff x="1622983" y="1934448"/>
            <a:chExt cx="393700" cy="2898502"/>
          </a:xfrm>
        </p:grpSpPr>
        <p:sp>
          <p:nvSpPr>
            <p:cNvPr id="69" name="Abgerundetes Rechteck 68">
              <a:extLst>
                <a:ext uri="{FF2B5EF4-FFF2-40B4-BE49-F238E27FC236}">
                  <a16:creationId xmlns:a16="http://schemas.microsoft.com/office/drawing/2014/main" id="{C1112E95-9BA4-B449-9116-B9D3B070875A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71C468D9-9EAF-2D4D-95B1-825CAEDAC6F4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4CBBDE0-7E0E-DE4B-93D8-3441C90DB098}"/>
              </a:ext>
            </a:extLst>
          </p:cNvPr>
          <p:cNvGrpSpPr/>
          <p:nvPr/>
        </p:nvGrpSpPr>
        <p:grpSpPr>
          <a:xfrm>
            <a:off x="7957481" y="3745468"/>
            <a:ext cx="393700" cy="2898502"/>
            <a:chOff x="1622983" y="1934448"/>
            <a:chExt cx="393700" cy="2898502"/>
          </a:xfrm>
        </p:grpSpPr>
        <p:sp>
          <p:nvSpPr>
            <p:cNvPr id="72" name="Abgerundetes Rechteck 71">
              <a:extLst>
                <a:ext uri="{FF2B5EF4-FFF2-40B4-BE49-F238E27FC236}">
                  <a16:creationId xmlns:a16="http://schemas.microsoft.com/office/drawing/2014/main" id="{461C2423-3E08-5B48-8A11-82DF9789424B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ABC0E1FE-3E2B-FD4F-A91D-137E2F27ED9E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feld 73">
            <a:extLst>
              <a:ext uri="{FF2B5EF4-FFF2-40B4-BE49-F238E27FC236}">
                <a16:creationId xmlns:a16="http://schemas.microsoft.com/office/drawing/2014/main" id="{D0D679B5-F5BB-9841-8108-6F19A5D8C347}"/>
              </a:ext>
            </a:extLst>
          </p:cNvPr>
          <p:cNvSpPr txBox="1"/>
          <p:nvPr/>
        </p:nvSpPr>
        <p:spPr>
          <a:xfrm>
            <a:off x="332453" y="37719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punkte</a:t>
            </a: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10604C-0CD9-A14C-969A-6BA8964D8B31}"/>
              </a:ext>
            </a:extLst>
          </p:cNvPr>
          <p:cNvCxnSpPr>
            <a:stCxn id="74" idx="3"/>
            <a:endCxn id="15" idx="1"/>
          </p:cNvCxnSpPr>
          <p:nvPr/>
        </p:nvCxnSpPr>
        <p:spPr>
          <a:xfrm flipV="1">
            <a:off x="1344268" y="3673468"/>
            <a:ext cx="1155524" cy="28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56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1862</Words>
  <Application>Microsoft Macintosh PowerPoint</Application>
  <PresentationFormat>Breitbild</PresentationFormat>
  <Paragraphs>1019</Paragraphs>
  <Slides>51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Courier New</vt:lpstr>
      <vt:lpstr>Monaco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Rekursion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86</cp:revision>
  <cp:lastPrinted>2020-10-26T13:37:34Z</cp:lastPrinted>
  <dcterms:created xsi:type="dcterms:W3CDTF">2020-07-27T10:13:39Z</dcterms:created>
  <dcterms:modified xsi:type="dcterms:W3CDTF">2021-01-29T09:55:56Z</dcterms:modified>
</cp:coreProperties>
</file>